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handoutMasters/handoutMaster1.xml" ContentType="application/vnd.openxmlformats-officedocument.presentationml.handoutMaster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>
  <p:sldMasterIdLst>
    <p:sldMasterId id="2147483648" r:id="rId1"/>
  </p:sldMasterIdLst>
  <p:notesMasterIdLst>
    <p:notesMasterId r:id="rId67"/>
  </p:notesMasterIdLst>
  <p:handoutMasterIdLst>
    <p:handoutMasterId r:id="rId68"/>
  </p:handoutMasterIdLst>
  <p:sldIdLst>
    <p:sldId id="369" r:id="rId2"/>
    <p:sldId id="256" r:id="rId3"/>
    <p:sldId id="257" r:id="rId4"/>
    <p:sldId id="415" r:id="rId5"/>
    <p:sldId id="382" r:id="rId6"/>
    <p:sldId id="416" r:id="rId7"/>
    <p:sldId id="383" r:id="rId8"/>
    <p:sldId id="417" r:id="rId9"/>
    <p:sldId id="384" r:id="rId10"/>
    <p:sldId id="418" r:id="rId11"/>
    <p:sldId id="385" r:id="rId12"/>
    <p:sldId id="419" r:id="rId13"/>
    <p:sldId id="386" r:id="rId14"/>
    <p:sldId id="425" r:id="rId15"/>
    <p:sldId id="387" r:id="rId16"/>
    <p:sldId id="426" r:id="rId17"/>
    <p:sldId id="388" r:id="rId18"/>
    <p:sldId id="427" r:id="rId19"/>
    <p:sldId id="321" r:id="rId20"/>
    <p:sldId id="429" r:id="rId21"/>
    <p:sldId id="389" r:id="rId22"/>
    <p:sldId id="428" r:id="rId23"/>
    <p:sldId id="390" r:id="rId24"/>
    <p:sldId id="420" r:id="rId25"/>
    <p:sldId id="393" r:id="rId26"/>
    <p:sldId id="421" r:id="rId27"/>
    <p:sldId id="394" r:id="rId28"/>
    <p:sldId id="422" r:id="rId29"/>
    <p:sldId id="395" r:id="rId30"/>
    <p:sldId id="424" r:id="rId31"/>
    <p:sldId id="396" r:id="rId32"/>
    <p:sldId id="423" r:id="rId33"/>
    <p:sldId id="397" r:id="rId34"/>
    <p:sldId id="430" r:id="rId35"/>
    <p:sldId id="398" r:id="rId36"/>
    <p:sldId id="437" r:id="rId37"/>
    <p:sldId id="399" r:id="rId38"/>
    <p:sldId id="436" r:id="rId39"/>
    <p:sldId id="400" r:id="rId40"/>
    <p:sldId id="435" r:id="rId41"/>
    <p:sldId id="401" r:id="rId42"/>
    <p:sldId id="438" r:id="rId43"/>
    <p:sldId id="402" r:id="rId44"/>
    <p:sldId id="431" r:id="rId45"/>
    <p:sldId id="403" r:id="rId46"/>
    <p:sldId id="432" r:id="rId47"/>
    <p:sldId id="404" r:id="rId48"/>
    <p:sldId id="433" r:id="rId49"/>
    <p:sldId id="405" r:id="rId50"/>
    <p:sldId id="439" r:id="rId51"/>
    <p:sldId id="406" r:id="rId52"/>
    <p:sldId id="440" r:id="rId53"/>
    <p:sldId id="407" r:id="rId54"/>
    <p:sldId id="441" r:id="rId55"/>
    <p:sldId id="408" r:id="rId56"/>
    <p:sldId id="442" r:id="rId57"/>
    <p:sldId id="409" r:id="rId58"/>
    <p:sldId id="443" r:id="rId59"/>
    <p:sldId id="410" r:id="rId60"/>
    <p:sldId id="444" r:id="rId61"/>
    <p:sldId id="411" r:id="rId62"/>
    <p:sldId id="445" r:id="rId63"/>
    <p:sldId id="365" r:id="rId64"/>
    <p:sldId id="378" r:id="rId65"/>
    <p:sldId id="434" r:id="rId66"/>
  </p:sldIdLst>
  <p:sldSz cx="9144000" cy="6858000" type="screen4x3"/>
  <p:notesSz cx="7302500" cy="9588500"/>
  <p:defaultTextStyle>
    <a:defPPr>
      <a:defRPr lang="en-US"/>
    </a:defPPr>
    <a:lvl1pPr algn="ctr" rtl="0" eaLnBrk="0" fontAlgn="base" hangingPunct="0">
      <a:spcBef>
        <a:spcPct val="0"/>
      </a:spcBef>
      <a:spcAft>
        <a:spcPct val="0"/>
      </a:spcAft>
      <a:defRPr sz="2400" b="1" kern="1200">
        <a:solidFill>
          <a:schemeClr val="hlink"/>
        </a:solidFill>
        <a:latin typeface="Times New Roman" pitchFamily="18" charset="0"/>
        <a:ea typeface="+mn-ea"/>
        <a:cs typeface="+mn-cs"/>
      </a:defRPr>
    </a:lvl1pPr>
    <a:lvl2pPr marL="457200" algn="ctr" rtl="0" eaLnBrk="0" fontAlgn="base" hangingPunct="0">
      <a:spcBef>
        <a:spcPct val="0"/>
      </a:spcBef>
      <a:spcAft>
        <a:spcPct val="0"/>
      </a:spcAft>
      <a:defRPr sz="2400" b="1" kern="1200">
        <a:solidFill>
          <a:schemeClr val="hlink"/>
        </a:solidFill>
        <a:latin typeface="Times New Roman" pitchFamily="18" charset="0"/>
        <a:ea typeface="+mn-ea"/>
        <a:cs typeface="+mn-cs"/>
      </a:defRPr>
    </a:lvl2pPr>
    <a:lvl3pPr marL="914400" algn="ctr" rtl="0" eaLnBrk="0" fontAlgn="base" hangingPunct="0">
      <a:spcBef>
        <a:spcPct val="0"/>
      </a:spcBef>
      <a:spcAft>
        <a:spcPct val="0"/>
      </a:spcAft>
      <a:defRPr sz="2400" b="1" kern="1200">
        <a:solidFill>
          <a:schemeClr val="hlink"/>
        </a:solidFill>
        <a:latin typeface="Times New Roman" pitchFamily="18" charset="0"/>
        <a:ea typeface="+mn-ea"/>
        <a:cs typeface="+mn-cs"/>
      </a:defRPr>
    </a:lvl3pPr>
    <a:lvl4pPr marL="1371600" algn="ctr" rtl="0" eaLnBrk="0" fontAlgn="base" hangingPunct="0">
      <a:spcBef>
        <a:spcPct val="0"/>
      </a:spcBef>
      <a:spcAft>
        <a:spcPct val="0"/>
      </a:spcAft>
      <a:defRPr sz="2400" b="1" kern="1200">
        <a:solidFill>
          <a:schemeClr val="hlink"/>
        </a:solidFill>
        <a:latin typeface="Times New Roman" pitchFamily="18" charset="0"/>
        <a:ea typeface="+mn-ea"/>
        <a:cs typeface="+mn-cs"/>
      </a:defRPr>
    </a:lvl4pPr>
    <a:lvl5pPr marL="1828800" algn="ctr" rtl="0" eaLnBrk="0" fontAlgn="base" hangingPunct="0">
      <a:spcBef>
        <a:spcPct val="0"/>
      </a:spcBef>
      <a:spcAft>
        <a:spcPct val="0"/>
      </a:spcAft>
      <a:defRPr sz="2400" b="1" kern="1200">
        <a:solidFill>
          <a:schemeClr val="hlink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b="1" kern="1200">
        <a:solidFill>
          <a:schemeClr val="hlink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b="1" kern="1200">
        <a:solidFill>
          <a:schemeClr val="hlink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b="1" kern="1200">
        <a:solidFill>
          <a:schemeClr val="hlink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b="1" kern="1200">
        <a:solidFill>
          <a:schemeClr val="hlink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</p:showPr>
  <p:clrMru>
    <a:srgbClr val="000099"/>
    <a:srgbClr val="FCB504"/>
    <a:srgbClr val="FCCD04"/>
    <a:srgbClr val="000050"/>
    <a:srgbClr val="FF0000"/>
    <a:srgbClr val="0000FF"/>
    <a:srgbClr val="4D4D4D"/>
    <a:srgbClr val="FFFF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C4B1156A-380E-4F78-BDF5-A606A8083BF9}" styleName="Medium Style 4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0505E3EF-67EA-436B-97B2-0124C06EBD24}" styleName="Medium Style 4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60" autoAdjust="0"/>
    <p:restoredTop sz="95659" autoAdjust="0"/>
  </p:normalViewPr>
  <p:slideViewPr>
    <p:cSldViewPr>
      <p:cViewPr>
        <p:scale>
          <a:sx n="60" d="100"/>
          <a:sy n="60" d="100"/>
        </p:scale>
        <p:origin x="-2244" y="-6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83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71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6388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6515" tIns="48257" rIns="96515" bIns="48257" numCol="1" anchor="ctr" anchorCtr="0" compatLnSpc="1">
            <a:prstTxWarp prst="textNoShape">
              <a:avLst/>
            </a:prstTxWarp>
          </a:bodyPr>
          <a:lstStyle>
            <a:lvl1pPr algn="l" defTabSz="965200">
              <a:defRPr sz="1300" b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/>
              <a:t>Eleanor M. Savko</a:t>
            </a:r>
          </a:p>
        </p:txBody>
      </p:sp>
      <p:sp>
        <p:nvSpPr>
          <p:cNvPr id="1054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138613" y="0"/>
            <a:ext cx="3163887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6515" tIns="48257" rIns="96515" bIns="48257" numCol="1" anchor="ctr" anchorCtr="0" compatLnSpc="1">
            <a:prstTxWarp prst="textNoShape">
              <a:avLst/>
            </a:prstTxWarp>
          </a:bodyPr>
          <a:lstStyle>
            <a:lvl1pPr algn="r" defTabSz="965200">
              <a:defRPr sz="1300" b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F1604288-AF8A-407A-B36E-3E720B6EA712}" type="datetime1">
              <a:rPr lang="en-US"/>
              <a:pPr>
                <a:defRPr/>
              </a:pPr>
              <a:t>4/4/2011</a:t>
            </a:fld>
            <a:endParaRPr lang="en-US"/>
          </a:p>
        </p:txBody>
      </p:sp>
      <p:sp>
        <p:nvSpPr>
          <p:cNvPr id="1054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109075"/>
            <a:ext cx="316388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6515" tIns="48257" rIns="96515" bIns="48257" numCol="1" anchor="b" anchorCtr="0" compatLnSpc="1">
            <a:prstTxWarp prst="textNoShape">
              <a:avLst/>
            </a:prstTxWarp>
          </a:bodyPr>
          <a:lstStyle>
            <a:lvl1pPr algn="l" defTabSz="965200">
              <a:defRPr sz="1300" b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54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138613" y="9109075"/>
            <a:ext cx="3163887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6515" tIns="48257" rIns="96515" bIns="48257" numCol="1" anchor="b" anchorCtr="0" compatLnSpc="1">
            <a:prstTxWarp prst="textNoShape">
              <a:avLst/>
            </a:prstTxWarp>
          </a:bodyPr>
          <a:lstStyle>
            <a:lvl1pPr algn="r" defTabSz="965200">
              <a:defRPr sz="1300" b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42D29C45-A65B-4D17-80F5-E4B033BC01A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6388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6515" tIns="48257" rIns="96515" bIns="48257" numCol="1" anchor="ctr" anchorCtr="0" compatLnSpc="1">
            <a:prstTxWarp prst="textNoShape">
              <a:avLst/>
            </a:prstTxWarp>
          </a:bodyPr>
          <a:lstStyle>
            <a:lvl1pPr algn="l" defTabSz="965200">
              <a:defRPr sz="1300" b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/>
              <a:t>Eleanor M. Savko</a:t>
            </a:r>
          </a:p>
        </p:txBody>
      </p:sp>
      <p:sp>
        <p:nvSpPr>
          <p:cNvPr id="10342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138613" y="0"/>
            <a:ext cx="3163887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6515" tIns="48257" rIns="96515" bIns="48257" numCol="1" anchor="ctr" anchorCtr="0" compatLnSpc="1">
            <a:prstTxWarp prst="textNoShape">
              <a:avLst/>
            </a:prstTxWarp>
          </a:bodyPr>
          <a:lstStyle>
            <a:lvl1pPr algn="r" defTabSz="965200">
              <a:defRPr sz="1300" b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FBF54D3E-6D51-4814-AE9C-8C48FB31CE8A}" type="datetime1">
              <a:rPr lang="en-US"/>
              <a:pPr>
                <a:defRPr/>
              </a:pPr>
              <a:t>4/4/2011</a:t>
            </a:fld>
            <a:endParaRPr lang="en-US"/>
          </a:p>
        </p:txBody>
      </p:sp>
      <p:sp>
        <p:nvSpPr>
          <p:cNvPr id="542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254125" y="719138"/>
            <a:ext cx="4794250" cy="3595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342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73138" y="4554538"/>
            <a:ext cx="5356225" cy="431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6515" tIns="48257" rIns="96515" bIns="4825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10343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109075"/>
            <a:ext cx="316388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6515" tIns="48257" rIns="96515" bIns="48257" numCol="1" anchor="b" anchorCtr="0" compatLnSpc="1">
            <a:prstTxWarp prst="textNoShape">
              <a:avLst/>
            </a:prstTxWarp>
          </a:bodyPr>
          <a:lstStyle>
            <a:lvl1pPr algn="l" defTabSz="965200">
              <a:defRPr sz="1300" b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43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138613" y="9109075"/>
            <a:ext cx="3163887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6515" tIns="48257" rIns="96515" bIns="48257" numCol="1" anchor="b" anchorCtr="0" compatLnSpc="1">
            <a:prstTxWarp prst="textNoShape">
              <a:avLst/>
            </a:prstTxWarp>
          </a:bodyPr>
          <a:lstStyle>
            <a:lvl1pPr algn="r" defTabSz="965200">
              <a:defRPr sz="1300" b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2DE529FD-DEB6-4541-A3CF-4457455280B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ftr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529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th-TH" smtClean="0"/>
          </a:p>
        </p:txBody>
      </p:sp>
      <p:sp>
        <p:nvSpPr>
          <p:cNvPr id="55300" name="Header Placeholder 3"/>
          <p:cNvSpPr>
            <a:spLocks noGrp="1"/>
          </p:cNvSpPr>
          <p:nvPr>
            <p:ph type="hdr" sz="quarter"/>
          </p:nvPr>
        </p:nvSpPr>
        <p:spPr>
          <a:noFill/>
        </p:spPr>
        <p:txBody>
          <a:bodyPr/>
          <a:lstStyle/>
          <a:p>
            <a:r>
              <a:rPr lang="en-US" smtClean="0"/>
              <a:t>Eleanor M. Savko</a:t>
            </a:r>
          </a:p>
        </p:txBody>
      </p:sp>
      <p:sp>
        <p:nvSpPr>
          <p:cNvPr id="55301" name="Date Placeholder 4"/>
          <p:cNvSpPr>
            <a:spLocks noGrp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6A2EE2A3-C0A1-4987-8FBA-4C294AD29467}" type="datetime1">
              <a:rPr lang="en-US" smtClean="0"/>
              <a:pPr/>
              <a:t>4/4/2011</a:t>
            </a:fld>
            <a:endParaRPr lang="en-US" smtClean="0"/>
          </a:p>
        </p:txBody>
      </p:sp>
      <p:sp>
        <p:nvSpPr>
          <p:cNvPr id="55302" name="Slide Number Placeholder 5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2F23BEC-B1EE-426A-8356-48F85BA86955}" type="slidenum">
              <a:rPr lang="en-US" smtClean="0"/>
              <a:pPr/>
              <a:t>2</a:t>
            </a:fld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Eleanor M. Savko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pPr>
              <a:defRPr/>
            </a:pPr>
            <a:fld id="{FBF54D3E-6D51-4814-AE9C-8C48FB31CE8A}" type="datetime1">
              <a:rPr lang="en-US" smtClean="0"/>
              <a:pPr>
                <a:defRPr/>
              </a:pPr>
              <a:t>4/4/2011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DE529FD-DEB6-4541-A3CF-4457455280BE}" type="slidenum">
              <a:rPr lang="en-US" smtClean="0"/>
              <a:pPr>
                <a:defRPr/>
              </a:pPr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Eleanor M. Savko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pPr>
              <a:defRPr/>
            </a:pPr>
            <a:fld id="{FBF54D3E-6D51-4814-AE9C-8C48FB31CE8A}" type="datetime1">
              <a:rPr lang="en-US" smtClean="0"/>
              <a:pPr>
                <a:defRPr/>
              </a:pPr>
              <a:t>4/4/2011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DE529FD-DEB6-4541-A3CF-4457455280BE}" type="slidenum">
              <a:rPr lang="en-US" smtClean="0"/>
              <a:pPr>
                <a:defRPr/>
              </a:pPr>
              <a:t>16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6C44B1-7156-4569-A8A7-DBC4F838CA60}" type="datetime1">
              <a:rPr lang="en-US"/>
              <a:pPr>
                <a:defRPr/>
              </a:pPr>
              <a:t>4/4/2011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C5E735-21BC-4456-854B-69F604E0376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cut thruBlk="1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F0918C-EA69-47D1-A50F-1F2D3CA0886D}" type="datetime1">
              <a:rPr lang="en-US"/>
              <a:pPr>
                <a:defRPr/>
              </a:pPr>
              <a:t>4/4/2011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76365A-C28F-40E6-BFA7-834921CF05C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cut thruBlk="1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ED7DA8-BCAD-4B58-8F41-D4AFD756D75F}" type="datetime1">
              <a:rPr lang="en-US"/>
              <a:pPr>
                <a:defRPr/>
              </a:pPr>
              <a:t>4/4/2011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ABF6D5-3E10-45A1-8323-1B2BE6BD116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cut thruBlk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461E65-F9D1-4399-A211-82B96085C344}" type="datetime1">
              <a:rPr lang="en-US"/>
              <a:pPr>
                <a:defRPr/>
              </a:pPr>
              <a:t>4/4/2011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3AF3BE-2EBF-4C1C-8389-57702CA2922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cut thruBlk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766482-AA8A-4347-9972-A6EADA351DED}" type="datetime1">
              <a:rPr lang="en-US"/>
              <a:pPr>
                <a:defRPr/>
              </a:pPr>
              <a:t>4/4/2011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106F4A-7683-4E74-B830-488FFF9615C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cut thruBlk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D7A117-5529-4AE7-8797-90AF6D898FD7}" type="datetime1">
              <a:rPr lang="en-US"/>
              <a:pPr>
                <a:defRPr/>
              </a:pPr>
              <a:t>4/4/2011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FD3A6C-A380-499F-A1F3-0AD890C1DFB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cut thruBlk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541CC5-BC9A-4D26-BFD9-2D3746793626}" type="datetime1">
              <a:rPr lang="en-US"/>
              <a:pPr>
                <a:defRPr/>
              </a:pPr>
              <a:t>4/4/2011</a:t>
            </a:fld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7193BA-A804-4BE5-BE2E-20CF01C2839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cut thruBlk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1C9C4B-5C7A-4325-BCBA-9D7B7375E9A8}" type="datetime1">
              <a:rPr lang="en-US"/>
              <a:pPr>
                <a:defRPr/>
              </a:pPr>
              <a:t>4/4/2011</a:t>
            </a:fld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2417A8-6148-4DF0-90DA-685E105D8AE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cut thruBlk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E97989-5D3E-4128-A309-730274358876}" type="datetime1">
              <a:rPr lang="en-US"/>
              <a:pPr>
                <a:defRPr/>
              </a:pPr>
              <a:t>4/4/2011</a:t>
            </a:fld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3EA0AE-0316-4314-BE21-C784D947A73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cut thruBlk="1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72E6D7-7791-4E48-BFAA-8A6762934FF0}" type="datetime1">
              <a:rPr lang="en-US"/>
              <a:pPr>
                <a:defRPr/>
              </a:pPr>
              <a:t>4/4/2011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4F96CB-E65F-4F66-8703-9E947CD2295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cut thruBlk="1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th-TH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A1651C-B08F-4229-A3CF-30B581D4123C}" type="datetime1">
              <a:rPr lang="en-US"/>
              <a:pPr>
                <a:defRPr/>
              </a:pPr>
              <a:t>4/4/2011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F878D7-AE9E-4A4B-945F-32D28C5B55B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cut thruBlk="1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182F76"/>
            </a:gs>
            <a:gs pos="50000">
              <a:srgbClr val="3366FF"/>
            </a:gs>
            <a:gs pos="100000">
              <a:srgbClr val="182F76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 b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A9670F15-7F56-4203-865A-FFAFA87A58FB}" type="datetime1">
              <a:rPr lang="en-US"/>
              <a:pPr>
                <a:defRPr/>
              </a:pPr>
              <a:t>4/4/2011</a:t>
            </a:fld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502758C0-D429-4D15-B410-1C4A4020598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8863" r:id="rId1"/>
    <p:sldLayoutId id="2147488864" r:id="rId2"/>
    <p:sldLayoutId id="2147488865" r:id="rId3"/>
    <p:sldLayoutId id="2147488866" r:id="rId4"/>
    <p:sldLayoutId id="2147488867" r:id="rId5"/>
    <p:sldLayoutId id="2147488868" r:id="rId6"/>
    <p:sldLayoutId id="2147488869" r:id="rId7"/>
    <p:sldLayoutId id="2147488870" r:id="rId8"/>
    <p:sldLayoutId id="2147488871" r:id="rId9"/>
    <p:sldLayoutId id="2147488872" r:id="rId10"/>
    <p:sldLayoutId id="2147488873" r:id="rId11"/>
  </p:sldLayoutIdLst>
  <p:transition>
    <p:cut thruBlk="1"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Lucida Sans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Lucida Sans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Lucida Sans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Lucida Sans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19.xml"/><Relationship Id="rId13" Type="http://schemas.openxmlformats.org/officeDocument/2006/relationships/slide" Target="slide29.xml"/><Relationship Id="rId18" Type="http://schemas.openxmlformats.org/officeDocument/2006/relationships/slide" Target="slide39.xml"/><Relationship Id="rId26" Type="http://schemas.openxmlformats.org/officeDocument/2006/relationships/slide" Target="slide55.xml"/><Relationship Id="rId3" Type="http://schemas.openxmlformats.org/officeDocument/2006/relationships/audio" Target="../media/audio2.wav"/><Relationship Id="rId21" Type="http://schemas.openxmlformats.org/officeDocument/2006/relationships/slide" Target="slide45.xml"/><Relationship Id="rId34" Type="http://schemas.openxmlformats.org/officeDocument/2006/relationships/slide" Target="slide11.xml"/><Relationship Id="rId7" Type="http://schemas.openxmlformats.org/officeDocument/2006/relationships/slide" Target="slide17.xml"/><Relationship Id="rId12" Type="http://schemas.openxmlformats.org/officeDocument/2006/relationships/slide" Target="slide27.xml"/><Relationship Id="rId17" Type="http://schemas.openxmlformats.org/officeDocument/2006/relationships/slide" Target="slide37.xml"/><Relationship Id="rId25" Type="http://schemas.openxmlformats.org/officeDocument/2006/relationships/slide" Target="slide53.xml"/><Relationship Id="rId33" Type="http://schemas.openxmlformats.org/officeDocument/2006/relationships/slide" Target="slide9.xml"/><Relationship Id="rId2" Type="http://schemas.openxmlformats.org/officeDocument/2006/relationships/notesSlide" Target="../notesSlides/notesSlide1.xml"/><Relationship Id="rId16" Type="http://schemas.openxmlformats.org/officeDocument/2006/relationships/slide" Target="slide35.xml"/><Relationship Id="rId20" Type="http://schemas.openxmlformats.org/officeDocument/2006/relationships/slide" Target="slide43.xml"/><Relationship Id="rId29" Type="http://schemas.openxmlformats.org/officeDocument/2006/relationships/slide" Target="slide61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5.xml"/><Relationship Id="rId11" Type="http://schemas.openxmlformats.org/officeDocument/2006/relationships/slide" Target="slide25.xml"/><Relationship Id="rId24" Type="http://schemas.openxmlformats.org/officeDocument/2006/relationships/slide" Target="slide51.xml"/><Relationship Id="rId32" Type="http://schemas.openxmlformats.org/officeDocument/2006/relationships/slide" Target="slide7.xml"/><Relationship Id="rId37" Type="http://schemas.openxmlformats.org/officeDocument/2006/relationships/image" Target="../media/image3.jpeg"/><Relationship Id="rId5" Type="http://schemas.openxmlformats.org/officeDocument/2006/relationships/slide" Target="slide13.xml"/><Relationship Id="rId15" Type="http://schemas.openxmlformats.org/officeDocument/2006/relationships/slide" Target="slide33.xml"/><Relationship Id="rId23" Type="http://schemas.openxmlformats.org/officeDocument/2006/relationships/slide" Target="slide49.xml"/><Relationship Id="rId28" Type="http://schemas.openxmlformats.org/officeDocument/2006/relationships/slide" Target="slide59.xml"/><Relationship Id="rId36" Type="http://schemas.openxmlformats.org/officeDocument/2006/relationships/slide" Target="slide63.xml"/><Relationship Id="rId10" Type="http://schemas.openxmlformats.org/officeDocument/2006/relationships/slide" Target="slide23.xml"/><Relationship Id="rId19" Type="http://schemas.openxmlformats.org/officeDocument/2006/relationships/slide" Target="slide41.xml"/><Relationship Id="rId31" Type="http://schemas.openxmlformats.org/officeDocument/2006/relationships/slide" Target="slide5.xml"/><Relationship Id="rId4" Type="http://schemas.openxmlformats.org/officeDocument/2006/relationships/image" Target="../media/image1.png"/><Relationship Id="rId9" Type="http://schemas.openxmlformats.org/officeDocument/2006/relationships/slide" Target="slide21.xml"/><Relationship Id="rId14" Type="http://schemas.openxmlformats.org/officeDocument/2006/relationships/slide" Target="slide31.xml"/><Relationship Id="rId22" Type="http://schemas.openxmlformats.org/officeDocument/2006/relationships/slide" Target="slide47.xml"/><Relationship Id="rId27" Type="http://schemas.openxmlformats.org/officeDocument/2006/relationships/slide" Target="slide57.xml"/><Relationship Id="rId30" Type="http://schemas.openxmlformats.org/officeDocument/2006/relationships/slide" Target="slide3.xml"/><Relationship Id="rId35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slide" Target="slide2.xml"/><Relationship Id="rId4" Type="http://schemas.openxmlformats.org/officeDocument/2006/relationships/audio" Target="../media/audio5.wav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audio" Target="../media/audio6.wav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jeo_1024x768_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38200" y="609600"/>
            <a:ext cx="7315200" cy="561975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ransition spd="slow">
    <p:fade/>
    <p:sndAc>
      <p:stSnd>
        <p:snd r:embed="rId2" name="20082.wav"/>
      </p:stSnd>
    </p:sndAc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Bevel 7"/>
          <p:cNvSpPr/>
          <p:nvPr/>
        </p:nvSpPr>
        <p:spPr bwMode="auto">
          <a:xfrm>
            <a:off x="228600" y="381000"/>
            <a:ext cx="8610600" cy="6248400"/>
          </a:xfrm>
          <a:prstGeom prst="bevel">
            <a:avLst/>
          </a:prstGeom>
          <a:solidFill>
            <a:srgbClr val="0000FF"/>
          </a:solidFill>
          <a:ln w="63500" cmpd="thinThick">
            <a:solidFill>
              <a:schemeClr val="tx1"/>
            </a:solidFill>
            <a:miter lim="800000"/>
            <a:headEnd/>
            <a:tailEnd/>
          </a:ln>
        </p:spPr>
        <p:txBody>
          <a:bodyPr wrap="none" tIns="180000" bIns="0" anchor="ctr"/>
          <a:lstStyle/>
          <a:p>
            <a:pPr>
              <a:defRPr/>
            </a:pPr>
            <a:r>
              <a:rPr lang="en-US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nchanted" pitchFamily="18" charset="0"/>
                <a:cs typeface="JasmineUPC" pitchFamily="18" charset="-34"/>
              </a:rPr>
              <a:t>ESTAR AL TANTO</a:t>
            </a:r>
            <a:endParaRPr lang="th-TH" sz="4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Enchanted" pitchFamily="18" charset="0"/>
              <a:cs typeface="JasmineUPC" pitchFamily="18" charset="-34"/>
            </a:endParaRPr>
          </a:p>
        </p:txBody>
      </p:sp>
      <p:sp>
        <p:nvSpPr>
          <p:cNvPr id="18435" name="Rectangle 6"/>
          <p:cNvSpPr>
            <a:spLocks noChangeArrowheads="1"/>
          </p:cNvSpPr>
          <p:nvPr/>
        </p:nvSpPr>
        <p:spPr bwMode="auto">
          <a:xfrm>
            <a:off x="228600" y="381000"/>
            <a:ext cx="8610600" cy="6248400"/>
          </a:xfrm>
          <a:prstGeom prst="rect">
            <a:avLst/>
          </a:prstGeom>
          <a:noFill/>
          <a:ln w="76200" algn="ctr">
            <a:solidFill>
              <a:schemeClr val="tx1"/>
            </a:solidFill>
            <a:round/>
            <a:headEnd/>
            <a:tailEnd/>
          </a:ln>
        </p:spPr>
        <p:txBody>
          <a:bodyPr wrap="none" lIns="0" tIns="1800000" rIns="432000" anchor="ctr"/>
          <a:lstStyle/>
          <a:p>
            <a:endParaRPr lang="th-TH" sz="10000">
              <a:solidFill>
                <a:srgbClr val="7030A0"/>
              </a:solidFill>
              <a:latin typeface="AdLib BT" pitchFamily="82" charset="0"/>
            </a:endParaRPr>
          </a:p>
        </p:txBody>
      </p:sp>
      <p:sp>
        <p:nvSpPr>
          <p:cNvPr id="18436" name="Text Box 3"/>
          <p:cNvSpPr txBox="1">
            <a:spLocks noChangeArrowheads="1"/>
          </p:cNvSpPr>
          <p:nvPr/>
        </p:nvSpPr>
        <p:spPr bwMode="auto">
          <a:xfrm>
            <a:off x="4937125" y="2863850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spcBef>
                <a:spcPct val="50000"/>
              </a:spcBef>
            </a:pPr>
            <a:endParaRPr lang="th-TH" b="0">
              <a:solidFill>
                <a:schemeClr val="tx1"/>
              </a:solidFill>
            </a:endParaRPr>
          </a:p>
        </p:txBody>
      </p:sp>
      <p:sp>
        <p:nvSpPr>
          <p:cNvPr id="18437" name="Action Button: Home 5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4400" y="6324600"/>
            <a:ext cx="609600" cy="533400"/>
          </a:xfrm>
          <a:prstGeom prst="actionButtonHome">
            <a:avLst/>
          </a:prstGeom>
          <a:gradFill rotWithShape="1">
            <a:gsLst>
              <a:gs pos="0">
                <a:srgbClr val="182F76"/>
              </a:gs>
              <a:gs pos="50000">
                <a:srgbClr val="3366FF"/>
              </a:gs>
              <a:gs pos="100000">
                <a:srgbClr val="182F76"/>
              </a:gs>
            </a:gsLst>
            <a:lin ang="5400000" scaled="1"/>
          </a:gradFill>
          <a:ln w="38100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6" name="TextBox 5"/>
          <p:cNvSpPr txBox="1"/>
          <p:nvPr/>
        </p:nvSpPr>
        <p:spPr>
          <a:xfrm>
            <a:off x="2895600" y="4191000"/>
            <a:ext cx="2971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To Be Up-To-Date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Bevel 7"/>
          <p:cNvSpPr/>
          <p:nvPr/>
        </p:nvSpPr>
        <p:spPr bwMode="auto">
          <a:xfrm>
            <a:off x="228600" y="381000"/>
            <a:ext cx="8610600" cy="6248400"/>
          </a:xfrm>
          <a:prstGeom prst="bevel">
            <a:avLst/>
          </a:prstGeom>
          <a:solidFill>
            <a:srgbClr val="0000FF"/>
          </a:solidFill>
          <a:ln w="63500" cmpd="thinThick">
            <a:solidFill>
              <a:schemeClr val="tx1"/>
            </a:solidFill>
            <a:miter lim="800000"/>
            <a:headEnd/>
            <a:tailEnd/>
          </a:ln>
        </p:spPr>
        <p:txBody>
          <a:bodyPr wrap="none" tIns="180000" bIns="0" anchor="ctr"/>
          <a:lstStyle/>
          <a:p>
            <a:pPr>
              <a:defRPr/>
            </a:pPr>
            <a:r>
              <a:rPr lang="en-US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nchanted" pitchFamily="18" charset="0"/>
                <a:cs typeface="JasmineUPC" pitchFamily="18" charset="-34"/>
              </a:rPr>
              <a:t>EL REPORTAJE</a:t>
            </a:r>
            <a:endParaRPr lang="th-TH" sz="4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Enchanted" pitchFamily="18" charset="0"/>
              <a:cs typeface="JasmineUPC" pitchFamily="18" charset="-34"/>
            </a:endParaRPr>
          </a:p>
        </p:txBody>
      </p:sp>
      <p:sp>
        <p:nvSpPr>
          <p:cNvPr id="19459" name="Rectangle 6"/>
          <p:cNvSpPr>
            <a:spLocks noChangeArrowheads="1"/>
          </p:cNvSpPr>
          <p:nvPr/>
        </p:nvSpPr>
        <p:spPr bwMode="auto">
          <a:xfrm>
            <a:off x="228600" y="381000"/>
            <a:ext cx="8610600" cy="6248400"/>
          </a:xfrm>
          <a:prstGeom prst="rect">
            <a:avLst/>
          </a:prstGeom>
          <a:noFill/>
          <a:ln w="76200" algn="ctr">
            <a:solidFill>
              <a:schemeClr val="tx1"/>
            </a:solidFill>
            <a:round/>
            <a:headEnd/>
            <a:tailEnd/>
          </a:ln>
        </p:spPr>
        <p:txBody>
          <a:bodyPr wrap="none" lIns="0" tIns="1800000" rIns="432000" anchor="ctr"/>
          <a:lstStyle/>
          <a:p>
            <a:endParaRPr lang="th-TH" sz="10000">
              <a:solidFill>
                <a:srgbClr val="7030A0"/>
              </a:solidFill>
              <a:latin typeface="AdLib BT" pitchFamily="82" charset="0"/>
            </a:endParaRPr>
          </a:p>
        </p:txBody>
      </p:sp>
      <p:sp>
        <p:nvSpPr>
          <p:cNvPr id="19460" name="Text Box 3"/>
          <p:cNvSpPr txBox="1">
            <a:spLocks noChangeArrowheads="1"/>
          </p:cNvSpPr>
          <p:nvPr/>
        </p:nvSpPr>
        <p:spPr bwMode="auto">
          <a:xfrm>
            <a:off x="4937125" y="2863850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spcBef>
                <a:spcPct val="50000"/>
              </a:spcBef>
            </a:pPr>
            <a:endParaRPr lang="th-TH" b="0">
              <a:solidFill>
                <a:schemeClr val="tx1"/>
              </a:solidFill>
            </a:endParaRPr>
          </a:p>
        </p:txBody>
      </p:sp>
      <p:sp>
        <p:nvSpPr>
          <p:cNvPr id="19461" name="Action Button: Home 5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4400" y="6324600"/>
            <a:ext cx="609600" cy="533400"/>
          </a:xfrm>
          <a:prstGeom prst="actionButtonHome">
            <a:avLst/>
          </a:prstGeom>
          <a:gradFill rotWithShape="1">
            <a:gsLst>
              <a:gs pos="0">
                <a:srgbClr val="182F76"/>
              </a:gs>
              <a:gs pos="50000">
                <a:srgbClr val="3366FF"/>
              </a:gs>
              <a:gs pos="100000">
                <a:srgbClr val="182F76"/>
              </a:gs>
            </a:gsLst>
            <a:lin ang="5400000" scaled="1"/>
          </a:gradFill>
          <a:ln w="38100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</p:spTree>
  </p:cSld>
  <p:clrMapOvr>
    <a:masterClrMapping/>
  </p:clrMapOvr>
  <p:transition>
    <p:cut thruBlk="1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Bevel 7"/>
          <p:cNvSpPr/>
          <p:nvPr/>
        </p:nvSpPr>
        <p:spPr bwMode="auto">
          <a:xfrm>
            <a:off x="228600" y="381000"/>
            <a:ext cx="8610600" cy="6248400"/>
          </a:xfrm>
          <a:prstGeom prst="bevel">
            <a:avLst/>
          </a:prstGeom>
          <a:solidFill>
            <a:srgbClr val="0000FF"/>
          </a:solidFill>
          <a:ln w="63500" cmpd="thinThick">
            <a:solidFill>
              <a:schemeClr val="tx1"/>
            </a:solidFill>
            <a:miter lim="800000"/>
            <a:headEnd/>
            <a:tailEnd/>
          </a:ln>
        </p:spPr>
        <p:txBody>
          <a:bodyPr wrap="none" tIns="180000" bIns="0" anchor="ctr"/>
          <a:lstStyle/>
          <a:p>
            <a:pPr>
              <a:defRPr/>
            </a:pPr>
            <a:r>
              <a:rPr lang="en-US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nchanted" pitchFamily="18" charset="0"/>
                <a:cs typeface="JasmineUPC" pitchFamily="18" charset="-34"/>
              </a:rPr>
              <a:t>EL REPORTAJE</a:t>
            </a:r>
            <a:endParaRPr lang="th-TH" sz="4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Enchanted" pitchFamily="18" charset="0"/>
              <a:cs typeface="JasmineUPC" pitchFamily="18" charset="-34"/>
            </a:endParaRPr>
          </a:p>
        </p:txBody>
      </p:sp>
      <p:sp>
        <p:nvSpPr>
          <p:cNvPr id="19459" name="Rectangle 6"/>
          <p:cNvSpPr>
            <a:spLocks noChangeArrowheads="1"/>
          </p:cNvSpPr>
          <p:nvPr/>
        </p:nvSpPr>
        <p:spPr bwMode="auto">
          <a:xfrm>
            <a:off x="228600" y="381000"/>
            <a:ext cx="8610600" cy="6248400"/>
          </a:xfrm>
          <a:prstGeom prst="rect">
            <a:avLst/>
          </a:prstGeom>
          <a:noFill/>
          <a:ln w="76200" algn="ctr">
            <a:solidFill>
              <a:schemeClr val="tx1"/>
            </a:solidFill>
            <a:round/>
            <a:headEnd/>
            <a:tailEnd/>
          </a:ln>
        </p:spPr>
        <p:txBody>
          <a:bodyPr wrap="none" lIns="0" tIns="1800000" rIns="432000" anchor="ctr"/>
          <a:lstStyle/>
          <a:p>
            <a:endParaRPr lang="th-TH" sz="10000">
              <a:solidFill>
                <a:srgbClr val="7030A0"/>
              </a:solidFill>
              <a:latin typeface="AdLib BT" pitchFamily="82" charset="0"/>
            </a:endParaRPr>
          </a:p>
        </p:txBody>
      </p:sp>
      <p:sp>
        <p:nvSpPr>
          <p:cNvPr id="19460" name="Text Box 3"/>
          <p:cNvSpPr txBox="1">
            <a:spLocks noChangeArrowheads="1"/>
          </p:cNvSpPr>
          <p:nvPr/>
        </p:nvSpPr>
        <p:spPr bwMode="auto">
          <a:xfrm>
            <a:off x="4937125" y="2863850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spcBef>
                <a:spcPct val="50000"/>
              </a:spcBef>
            </a:pPr>
            <a:endParaRPr lang="th-TH" b="0">
              <a:solidFill>
                <a:schemeClr val="tx1"/>
              </a:solidFill>
            </a:endParaRPr>
          </a:p>
        </p:txBody>
      </p:sp>
      <p:sp>
        <p:nvSpPr>
          <p:cNvPr id="19461" name="Action Button: Home 5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4400" y="6324600"/>
            <a:ext cx="609600" cy="533400"/>
          </a:xfrm>
          <a:prstGeom prst="actionButtonHome">
            <a:avLst/>
          </a:prstGeom>
          <a:gradFill rotWithShape="1">
            <a:gsLst>
              <a:gs pos="0">
                <a:srgbClr val="182F76"/>
              </a:gs>
              <a:gs pos="50000">
                <a:srgbClr val="3366FF"/>
              </a:gs>
              <a:gs pos="100000">
                <a:srgbClr val="182F76"/>
              </a:gs>
            </a:gsLst>
            <a:lin ang="5400000" scaled="1"/>
          </a:gradFill>
          <a:ln w="38100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6" name="TextBox 5"/>
          <p:cNvSpPr txBox="1"/>
          <p:nvPr/>
        </p:nvSpPr>
        <p:spPr>
          <a:xfrm>
            <a:off x="2895600" y="4191000"/>
            <a:ext cx="2971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News Report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Bevel 7"/>
          <p:cNvSpPr/>
          <p:nvPr/>
        </p:nvSpPr>
        <p:spPr bwMode="auto">
          <a:xfrm>
            <a:off x="228600" y="381000"/>
            <a:ext cx="8610600" cy="6248400"/>
          </a:xfrm>
          <a:prstGeom prst="bevel">
            <a:avLst/>
          </a:prstGeom>
          <a:solidFill>
            <a:srgbClr val="0000FF"/>
          </a:solidFill>
          <a:ln w="63500" cmpd="thinThick">
            <a:solidFill>
              <a:schemeClr val="tx1"/>
            </a:solidFill>
            <a:miter lim="800000"/>
            <a:headEnd/>
            <a:tailEnd/>
          </a:ln>
        </p:spPr>
        <p:txBody>
          <a:bodyPr wrap="none" tIns="180000" bIns="0" anchor="ctr"/>
          <a:lstStyle/>
          <a:p>
            <a:pPr>
              <a:defRPr/>
            </a:pPr>
            <a:r>
              <a:rPr lang="es-US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nchanted" pitchFamily="18" charset="0"/>
                <a:cs typeface="JasmineUPC" pitchFamily="18" charset="-34"/>
              </a:rPr>
              <a:t>Es evidente que el locutor</a:t>
            </a:r>
          </a:p>
          <a:p>
            <a:pPr>
              <a:defRPr/>
            </a:pPr>
            <a:r>
              <a:rPr lang="es-US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nchanted" pitchFamily="18" charset="0"/>
                <a:cs typeface="JasmineUPC" pitchFamily="18" charset="-34"/>
              </a:rPr>
              <a:t>es parcial.</a:t>
            </a:r>
            <a:endParaRPr lang="es-US" sz="4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Enchanted" pitchFamily="18" charset="0"/>
              <a:cs typeface="JasmineUPC" pitchFamily="18" charset="-34"/>
            </a:endParaRPr>
          </a:p>
        </p:txBody>
      </p:sp>
      <p:sp>
        <p:nvSpPr>
          <p:cNvPr id="20483" name="Rectangle 6"/>
          <p:cNvSpPr>
            <a:spLocks noChangeArrowheads="1"/>
          </p:cNvSpPr>
          <p:nvPr/>
        </p:nvSpPr>
        <p:spPr bwMode="auto">
          <a:xfrm>
            <a:off x="228600" y="381000"/>
            <a:ext cx="8610600" cy="6248400"/>
          </a:xfrm>
          <a:prstGeom prst="rect">
            <a:avLst/>
          </a:prstGeom>
          <a:noFill/>
          <a:ln w="76200" algn="ctr">
            <a:solidFill>
              <a:schemeClr val="tx1"/>
            </a:solidFill>
            <a:round/>
            <a:headEnd/>
            <a:tailEnd/>
          </a:ln>
        </p:spPr>
        <p:txBody>
          <a:bodyPr wrap="none" lIns="0" tIns="1800000" rIns="432000" anchor="ctr"/>
          <a:lstStyle/>
          <a:p>
            <a:endParaRPr lang="th-TH" sz="10000">
              <a:solidFill>
                <a:srgbClr val="7030A0"/>
              </a:solidFill>
              <a:latin typeface="AdLib BT" pitchFamily="82" charset="0"/>
            </a:endParaRPr>
          </a:p>
        </p:txBody>
      </p:sp>
      <p:sp>
        <p:nvSpPr>
          <p:cNvPr id="20484" name="Text Box 3"/>
          <p:cNvSpPr txBox="1">
            <a:spLocks noChangeArrowheads="1"/>
          </p:cNvSpPr>
          <p:nvPr/>
        </p:nvSpPr>
        <p:spPr bwMode="auto">
          <a:xfrm>
            <a:off x="4937125" y="2863850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spcBef>
                <a:spcPct val="50000"/>
              </a:spcBef>
            </a:pPr>
            <a:endParaRPr lang="th-TH" b="0">
              <a:solidFill>
                <a:schemeClr val="tx1"/>
              </a:solidFill>
            </a:endParaRPr>
          </a:p>
        </p:txBody>
      </p:sp>
      <p:sp>
        <p:nvSpPr>
          <p:cNvPr id="20485" name="Action Button: Home 5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4400" y="6324600"/>
            <a:ext cx="609600" cy="533400"/>
          </a:xfrm>
          <a:prstGeom prst="actionButtonHome">
            <a:avLst/>
          </a:prstGeom>
          <a:gradFill rotWithShape="1">
            <a:gsLst>
              <a:gs pos="0">
                <a:srgbClr val="182F76"/>
              </a:gs>
              <a:gs pos="50000">
                <a:srgbClr val="3366FF"/>
              </a:gs>
              <a:gs pos="100000">
                <a:srgbClr val="182F76"/>
              </a:gs>
            </a:gsLst>
            <a:lin ang="5400000" scaled="1"/>
          </a:gradFill>
          <a:ln w="38100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</p:spTree>
  </p:cSld>
  <p:clrMapOvr>
    <a:masterClrMapping/>
  </p:clrMapOvr>
  <p:transition>
    <p:cut thruBlk="1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Bevel 7"/>
          <p:cNvSpPr/>
          <p:nvPr/>
        </p:nvSpPr>
        <p:spPr bwMode="auto">
          <a:xfrm>
            <a:off x="228600" y="381000"/>
            <a:ext cx="8610600" cy="6248400"/>
          </a:xfrm>
          <a:prstGeom prst="bevel">
            <a:avLst/>
          </a:prstGeom>
          <a:solidFill>
            <a:srgbClr val="0000FF"/>
          </a:solidFill>
          <a:ln w="63500" cmpd="thinThick">
            <a:solidFill>
              <a:schemeClr val="tx1"/>
            </a:solidFill>
            <a:miter lim="800000"/>
            <a:headEnd/>
            <a:tailEnd/>
          </a:ln>
        </p:spPr>
        <p:txBody>
          <a:bodyPr wrap="none" tIns="180000" bIns="0" anchor="ctr"/>
          <a:lstStyle/>
          <a:p>
            <a:pPr>
              <a:defRPr/>
            </a:pPr>
            <a:r>
              <a:rPr lang="es-US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nchanted" pitchFamily="18" charset="0"/>
                <a:cs typeface="JasmineUPC" pitchFamily="18" charset="-34"/>
              </a:rPr>
              <a:t>Es evidente que el locutor</a:t>
            </a:r>
          </a:p>
          <a:p>
            <a:pPr>
              <a:defRPr/>
            </a:pPr>
            <a:r>
              <a:rPr lang="es-US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nchanted" pitchFamily="18" charset="0"/>
                <a:cs typeface="JasmineUPC" pitchFamily="18" charset="-34"/>
              </a:rPr>
              <a:t>es parcial.</a:t>
            </a:r>
            <a:endParaRPr lang="es-US" sz="4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Enchanted" pitchFamily="18" charset="0"/>
              <a:cs typeface="JasmineUPC" pitchFamily="18" charset="-34"/>
            </a:endParaRPr>
          </a:p>
        </p:txBody>
      </p:sp>
      <p:sp>
        <p:nvSpPr>
          <p:cNvPr id="20483" name="Rectangle 6"/>
          <p:cNvSpPr>
            <a:spLocks noChangeArrowheads="1"/>
          </p:cNvSpPr>
          <p:nvPr/>
        </p:nvSpPr>
        <p:spPr bwMode="auto">
          <a:xfrm>
            <a:off x="228600" y="381000"/>
            <a:ext cx="8610600" cy="6248400"/>
          </a:xfrm>
          <a:prstGeom prst="rect">
            <a:avLst/>
          </a:prstGeom>
          <a:noFill/>
          <a:ln w="76200" algn="ctr">
            <a:solidFill>
              <a:schemeClr val="tx1"/>
            </a:solidFill>
            <a:round/>
            <a:headEnd/>
            <a:tailEnd/>
          </a:ln>
        </p:spPr>
        <p:txBody>
          <a:bodyPr wrap="none" lIns="0" tIns="1800000" rIns="432000" anchor="ctr"/>
          <a:lstStyle/>
          <a:p>
            <a:endParaRPr lang="th-TH" sz="10000">
              <a:solidFill>
                <a:srgbClr val="7030A0"/>
              </a:solidFill>
              <a:latin typeface="AdLib BT" pitchFamily="82" charset="0"/>
            </a:endParaRPr>
          </a:p>
        </p:txBody>
      </p:sp>
      <p:sp>
        <p:nvSpPr>
          <p:cNvPr id="20484" name="Text Box 3"/>
          <p:cNvSpPr txBox="1">
            <a:spLocks noChangeArrowheads="1"/>
          </p:cNvSpPr>
          <p:nvPr/>
        </p:nvSpPr>
        <p:spPr bwMode="auto">
          <a:xfrm>
            <a:off x="4937125" y="2863850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spcBef>
                <a:spcPct val="50000"/>
              </a:spcBef>
            </a:pPr>
            <a:endParaRPr lang="th-TH" b="0">
              <a:solidFill>
                <a:schemeClr val="tx1"/>
              </a:solidFill>
            </a:endParaRPr>
          </a:p>
        </p:txBody>
      </p:sp>
      <p:sp>
        <p:nvSpPr>
          <p:cNvPr id="20485" name="Action Button: Home 5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4400" y="6324600"/>
            <a:ext cx="609600" cy="533400"/>
          </a:xfrm>
          <a:prstGeom prst="actionButtonHome">
            <a:avLst/>
          </a:prstGeom>
          <a:gradFill rotWithShape="1">
            <a:gsLst>
              <a:gs pos="0">
                <a:srgbClr val="182F76"/>
              </a:gs>
              <a:gs pos="50000">
                <a:srgbClr val="3366FF"/>
              </a:gs>
              <a:gs pos="100000">
                <a:srgbClr val="182F76"/>
              </a:gs>
            </a:gsLst>
            <a:lin ang="5400000" scaled="1"/>
          </a:gradFill>
          <a:ln w="38100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6" name="TextBox 5"/>
          <p:cNvSpPr txBox="1"/>
          <p:nvPr/>
        </p:nvSpPr>
        <p:spPr>
          <a:xfrm>
            <a:off x="1143000" y="4343400"/>
            <a:ext cx="6781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It’s evident that the announcer/newscaster is biased.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Bevel 7"/>
          <p:cNvSpPr/>
          <p:nvPr/>
        </p:nvSpPr>
        <p:spPr bwMode="auto">
          <a:xfrm>
            <a:off x="228600" y="381000"/>
            <a:ext cx="8610600" cy="6248400"/>
          </a:xfrm>
          <a:prstGeom prst="bevel">
            <a:avLst/>
          </a:prstGeom>
          <a:solidFill>
            <a:srgbClr val="0000FF"/>
          </a:solidFill>
          <a:ln w="63500" cmpd="thinThick">
            <a:solidFill>
              <a:schemeClr val="tx1"/>
            </a:solidFill>
            <a:miter lim="800000"/>
            <a:headEnd/>
            <a:tailEnd/>
          </a:ln>
        </p:spPr>
        <p:txBody>
          <a:bodyPr wrap="none" tIns="180000" bIns="0" anchor="ctr"/>
          <a:lstStyle/>
          <a:p>
            <a:pPr>
              <a:defRPr/>
            </a:pPr>
            <a:r>
              <a:rPr lang="es-US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nchanted" pitchFamily="18" charset="0"/>
                <a:cs typeface="JasmineUPC" pitchFamily="18" charset="-34"/>
              </a:rPr>
              <a:t>Este programa de radio </a:t>
            </a:r>
          </a:p>
          <a:p>
            <a:pPr>
              <a:defRPr/>
            </a:pPr>
            <a:r>
              <a:rPr lang="es-US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nchanted" pitchFamily="18" charset="0"/>
                <a:cs typeface="JasmineUPC" pitchFamily="18" charset="-34"/>
              </a:rPr>
              <a:t>reseña muchos libros.</a:t>
            </a:r>
            <a:endParaRPr lang="es-US" sz="4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Enchanted" pitchFamily="18" charset="0"/>
              <a:cs typeface="JasmineUPC" pitchFamily="18" charset="-34"/>
            </a:endParaRPr>
          </a:p>
        </p:txBody>
      </p:sp>
      <p:sp>
        <p:nvSpPr>
          <p:cNvPr id="21507" name="Rectangle 6"/>
          <p:cNvSpPr>
            <a:spLocks noChangeArrowheads="1"/>
          </p:cNvSpPr>
          <p:nvPr/>
        </p:nvSpPr>
        <p:spPr bwMode="auto">
          <a:xfrm>
            <a:off x="228600" y="381000"/>
            <a:ext cx="8610600" cy="6248400"/>
          </a:xfrm>
          <a:prstGeom prst="rect">
            <a:avLst/>
          </a:prstGeom>
          <a:noFill/>
          <a:ln w="76200" algn="ctr">
            <a:solidFill>
              <a:schemeClr val="tx1"/>
            </a:solidFill>
            <a:round/>
            <a:headEnd/>
            <a:tailEnd/>
          </a:ln>
        </p:spPr>
        <p:txBody>
          <a:bodyPr wrap="none" lIns="0" tIns="1800000" rIns="432000" anchor="ctr"/>
          <a:lstStyle/>
          <a:p>
            <a:endParaRPr lang="th-TH" sz="10000">
              <a:solidFill>
                <a:srgbClr val="7030A0"/>
              </a:solidFill>
              <a:latin typeface="AdLib BT" pitchFamily="82" charset="0"/>
            </a:endParaRPr>
          </a:p>
        </p:txBody>
      </p:sp>
      <p:sp>
        <p:nvSpPr>
          <p:cNvPr id="21508" name="Text Box 3"/>
          <p:cNvSpPr txBox="1">
            <a:spLocks noChangeArrowheads="1"/>
          </p:cNvSpPr>
          <p:nvPr/>
        </p:nvSpPr>
        <p:spPr bwMode="auto">
          <a:xfrm>
            <a:off x="4937125" y="2863850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spcBef>
                <a:spcPct val="50000"/>
              </a:spcBef>
            </a:pPr>
            <a:endParaRPr lang="th-TH" b="0">
              <a:solidFill>
                <a:schemeClr val="tx1"/>
              </a:solidFill>
            </a:endParaRPr>
          </a:p>
        </p:txBody>
      </p:sp>
      <p:sp>
        <p:nvSpPr>
          <p:cNvPr id="21509" name="Action Button: Home 5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4400" y="6324600"/>
            <a:ext cx="609600" cy="533400"/>
          </a:xfrm>
          <a:prstGeom prst="actionButtonHome">
            <a:avLst/>
          </a:prstGeom>
          <a:gradFill rotWithShape="1">
            <a:gsLst>
              <a:gs pos="0">
                <a:srgbClr val="182F76"/>
              </a:gs>
              <a:gs pos="50000">
                <a:srgbClr val="3366FF"/>
              </a:gs>
              <a:gs pos="100000">
                <a:srgbClr val="182F76"/>
              </a:gs>
            </a:gsLst>
            <a:lin ang="5400000" scaled="1"/>
          </a:gradFill>
          <a:ln w="38100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Bevel 7"/>
          <p:cNvSpPr/>
          <p:nvPr/>
        </p:nvSpPr>
        <p:spPr bwMode="auto">
          <a:xfrm>
            <a:off x="228600" y="381000"/>
            <a:ext cx="8610600" cy="6248400"/>
          </a:xfrm>
          <a:prstGeom prst="bevel">
            <a:avLst/>
          </a:prstGeom>
          <a:solidFill>
            <a:srgbClr val="0000FF"/>
          </a:solidFill>
          <a:ln w="63500" cmpd="thinThick">
            <a:solidFill>
              <a:schemeClr val="tx1"/>
            </a:solidFill>
            <a:miter lim="800000"/>
            <a:headEnd/>
            <a:tailEnd/>
          </a:ln>
        </p:spPr>
        <p:txBody>
          <a:bodyPr wrap="none" tIns="180000" bIns="0" anchor="ctr"/>
          <a:lstStyle/>
          <a:p>
            <a:pPr>
              <a:defRPr/>
            </a:pPr>
            <a:r>
              <a:rPr lang="es-US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nchanted" pitchFamily="18" charset="0"/>
                <a:cs typeface="JasmineUPC" pitchFamily="18" charset="-34"/>
              </a:rPr>
              <a:t>Este programa de radio </a:t>
            </a:r>
          </a:p>
          <a:p>
            <a:pPr>
              <a:defRPr/>
            </a:pPr>
            <a:r>
              <a:rPr lang="es-US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nchanted" pitchFamily="18" charset="0"/>
                <a:cs typeface="JasmineUPC" pitchFamily="18" charset="-34"/>
              </a:rPr>
              <a:t>reseña muchos libros.</a:t>
            </a:r>
            <a:endParaRPr lang="es-US" sz="4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Enchanted" pitchFamily="18" charset="0"/>
              <a:cs typeface="JasmineUPC" pitchFamily="18" charset="-34"/>
            </a:endParaRPr>
          </a:p>
        </p:txBody>
      </p:sp>
      <p:sp>
        <p:nvSpPr>
          <p:cNvPr id="21507" name="Rectangle 6"/>
          <p:cNvSpPr>
            <a:spLocks noChangeArrowheads="1"/>
          </p:cNvSpPr>
          <p:nvPr/>
        </p:nvSpPr>
        <p:spPr bwMode="auto">
          <a:xfrm>
            <a:off x="228600" y="381000"/>
            <a:ext cx="8610600" cy="6248400"/>
          </a:xfrm>
          <a:prstGeom prst="rect">
            <a:avLst/>
          </a:prstGeom>
          <a:noFill/>
          <a:ln w="76200" algn="ctr">
            <a:solidFill>
              <a:schemeClr val="tx1"/>
            </a:solidFill>
            <a:round/>
            <a:headEnd/>
            <a:tailEnd/>
          </a:ln>
        </p:spPr>
        <p:txBody>
          <a:bodyPr wrap="none" lIns="0" tIns="1800000" rIns="432000" anchor="ctr"/>
          <a:lstStyle/>
          <a:p>
            <a:endParaRPr lang="th-TH" sz="10000">
              <a:solidFill>
                <a:srgbClr val="7030A0"/>
              </a:solidFill>
              <a:latin typeface="AdLib BT" pitchFamily="82" charset="0"/>
            </a:endParaRPr>
          </a:p>
        </p:txBody>
      </p:sp>
      <p:sp>
        <p:nvSpPr>
          <p:cNvPr id="21508" name="Text Box 3"/>
          <p:cNvSpPr txBox="1">
            <a:spLocks noChangeArrowheads="1"/>
          </p:cNvSpPr>
          <p:nvPr/>
        </p:nvSpPr>
        <p:spPr bwMode="auto">
          <a:xfrm>
            <a:off x="4937125" y="2863850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spcBef>
                <a:spcPct val="50000"/>
              </a:spcBef>
            </a:pPr>
            <a:endParaRPr lang="th-TH" b="0">
              <a:solidFill>
                <a:schemeClr val="tx1"/>
              </a:solidFill>
            </a:endParaRPr>
          </a:p>
        </p:txBody>
      </p:sp>
      <p:sp>
        <p:nvSpPr>
          <p:cNvPr id="21509" name="Action Button: Home 5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4400" y="6324600"/>
            <a:ext cx="609600" cy="533400"/>
          </a:xfrm>
          <a:prstGeom prst="actionButtonHome">
            <a:avLst/>
          </a:prstGeom>
          <a:gradFill rotWithShape="1">
            <a:gsLst>
              <a:gs pos="0">
                <a:srgbClr val="182F76"/>
              </a:gs>
              <a:gs pos="50000">
                <a:srgbClr val="3366FF"/>
              </a:gs>
              <a:gs pos="100000">
                <a:srgbClr val="182F76"/>
              </a:gs>
            </a:gsLst>
            <a:lin ang="5400000" scaled="1"/>
          </a:gradFill>
          <a:ln w="38100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6" name="TextBox 5"/>
          <p:cNvSpPr txBox="1"/>
          <p:nvPr/>
        </p:nvSpPr>
        <p:spPr>
          <a:xfrm>
            <a:off x="1143000" y="4343400"/>
            <a:ext cx="6781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This radio show reviews/critiques many books.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Bevel 7"/>
          <p:cNvSpPr/>
          <p:nvPr/>
        </p:nvSpPr>
        <p:spPr bwMode="auto">
          <a:xfrm>
            <a:off x="228600" y="381000"/>
            <a:ext cx="8610600" cy="6248400"/>
          </a:xfrm>
          <a:prstGeom prst="bevel">
            <a:avLst/>
          </a:prstGeom>
          <a:solidFill>
            <a:srgbClr val="0000FF"/>
          </a:solidFill>
          <a:ln w="63500" cmpd="thinThick">
            <a:solidFill>
              <a:schemeClr val="tx1"/>
            </a:solidFill>
            <a:miter lim="800000"/>
            <a:headEnd/>
            <a:tailEnd/>
          </a:ln>
        </p:spPr>
        <p:txBody>
          <a:bodyPr wrap="none" tIns="180000" bIns="0" anchor="ctr"/>
          <a:lstStyle/>
          <a:p>
            <a:pPr>
              <a:defRPr/>
            </a:pPr>
            <a:r>
              <a:rPr lang="es-US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nchanted" pitchFamily="18" charset="0"/>
                <a:cs typeface="JasmineUPC" pitchFamily="18" charset="-34"/>
              </a:rPr>
              <a:t>No creo que los noticieros</a:t>
            </a:r>
          </a:p>
          <a:p>
            <a:pPr>
              <a:defRPr/>
            </a:pPr>
            <a:r>
              <a:rPr lang="es-US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nchanted" pitchFamily="18" charset="0"/>
                <a:cs typeface="JasmineUPC" pitchFamily="18" charset="-34"/>
              </a:rPr>
              <a:t>sean poco fiable.</a:t>
            </a:r>
          </a:p>
        </p:txBody>
      </p:sp>
      <p:sp>
        <p:nvSpPr>
          <p:cNvPr id="22531" name="Rectangle 6"/>
          <p:cNvSpPr>
            <a:spLocks noChangeArrowheads="1"/>
          </p:cNvSpPr>
          <p:nvPr/>
        </p:nvSpPr>
        <p:spPr bwMode="auto">
          <a:xfrm>
            <a:off x="228600" y="381000"/>
            <a:ext cx="8610600" cy="6248400"/>
          </a:xfrm>
          <a:prstGeom prst="rect">
            <a:avLst/>
          </a:prstGeom>
          <a:noFill/>
          <a:ln w="76200" algn="ctr">
            <a:solidFill>
              <a:schemeClr val="tx1"/>
            </a:solidFill>
            <a:round/>
            <a:headEnd/>
            <a:tailEnd/>
          </a:ln>
        </p:spPr>
        <p:txBody>
          <a:bodyPr wrap="none" lIns="0" tIns="1800000" rIns="432000" anchor="ctr"/>
          <a:lstStyle/>
          <a:p>
            <a:endParaRPr lang="th-TH" sz="10000">
              <a:solidFill>
                <a:srgbClr val="7030A0"/>
              </a:solidFill>
              <a:latin typeface="AdLib BT" pitchFamily="82" charset="0"/>
            </a:endParaRPr>
          </a:p>
        </p:txBody>
      </p:sp>
      <p:sp>
        <p:nvSpPr>
          <p:cNvPr id="22532" name="Text Box 3"/>
          <p:cNvSpPr txBox="1">
            <a:spLocks noChangeArrowheads="1"/>
          </p:cNvSpPr>
          <p:nvPr/>
        </p:nvSpPr>
        <p:spPr bwMode="auto">
          <a:xfrm>
            <a:off x="4937125" y="2863850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spcBef>
                <a:spcPct val="50000"/>
              </a:spcBef>
            </a:pPr>
            <a:endParaRPr lang="th-TH" b="0">
              <a:solidFill>
                <a:schemeClr val="tx1"/>
              </a:solidFill>
            </a:endParaRPr>
          </a:p>
        </p:txBody>
      </p:sp>
      <p:sp>
        <p:nvSpPr>
          <p:cNvPr id="22533" name="Action Button: Home 5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4400" y="6324600"/>
            <a:ext cx="609600" cy="533400"/>
          </a:xfrm>
          <a:prstGeom prst="actionButtonHome">
            <a:avLst/>
          </a:prstGeom>
          <a:gradFill rotWithShape="1">
            <a:gsLst>
              <a:gs pos="0">
                <a:srgbClr val="182F76"/>
              </a:gs>
              <a:gs pos="50000">
                <a:srgbClr val="3366FF"/>
              </a:gs>
              <a:gs pos="100000">
                <a:srgbClr val="182F76"/>
              </a:gs>
            </a:gsLst>
            <a:lin ang="5400000" scaled="1"/>
          </a:gradFill>
          <a:ln w="38100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</p:spTree>
  </p:cSld>
  <p:clrMapOvr>
    <a:masterClrMapping/>
  </p:clrMapOvr>
  <p:transition>
    <p:cut thruBlk="1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Bevel 7"/>
          <p:cNvSpPr/>
          <p:nvPr/>
        </p:nvSpPr>
        <p:spPr bwMode="auto">
          <a:xfrm>
            <a:off x="228600" y="381000"/>
            <a:ext cx="8610600" cy="6248400"/>
          </a:xfrm>
          <a:prstGeom prst="bevel">
            <a:avLst/>
          </a:prstGeom>
          <a:solidFill>
            <a:srgbClr val="0000FF"/>
          </a:solidFill>
          <a:ln w="63500" cmpd="thinThick">
            <a:solidFill>
              <a:schemeClr val="tx1"/>
            </a:solidFill>
            <a:miter lim="800000"/>
            <a:headEnd/>
            <a:tailEnd/>
          </a:ln>
        </p:spPr>
        <p:txBody>
          <a:bodyPr wrap="none" tIns="180000" bIns="0" anchor="ctr"/>
          <a:lstStyle/>
          <a:p>
            <a:pPr>
              <a:defRPr/>
            </a:pPr>
            <a:r>
              <a:rPr lang="es-US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nchanted" pitchFamily="18" charset="0"/>
                <a:cs typeface="JasmineUPC" pitchFamily="18" charset="-34"/>
              </a:rPr>
              <a:t>No creo que los noticieros</a:t>
            </a:r>
          </a:p>
          <a:p>
            <a:pPr>
              <a:defRPr/>
            </a:pPr>
            <a:r>
              <a:rPr lang="es-US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nchanted" pitchFamily="18" charset="0"/>
                <a:cs typeface="JasmineUPC" pitchFamily="18" charset="-34"/>
              </a:rPr>
              <a:t>sean poco fiable.</a:t>
            </a:r>
          </a:p>
        </p:txBody>
      </p:sp>
      <p:sp>
        <p:nvSpPr>
          <p:cNvPr id="22531" name="Rectangle 6"/>
          <p:cNvSpPr>
            <a:spLocks noChangeArrowheads="1"/>
          </p:cNvSpPr>
          <p:nvPr/>
        </p:nvSpPr>
        <p:spPr bwMode="auto">
          <a:xfrm>
            <a:off x="228600" y="381000"/>
            <a:ext cx="8610600" cy="6248400"/>
          </a:xfrm>
          <a:prstGeom prst="rect">
            <a:avLst/>
          </a:prstGeom>
          <a:noFill/>
          <a:ln w="76200" algn="ctr">
            <a:solidFill>
              <a:schemeClr val="tx1"/>
            </a:solidFill>
            <a:round/>
            <a:headEnd/>
            <a:tailEnd/>
          </a:ln>
        </p:spPr>
        <p:txBody>
          <a:bodyPr wrap="none" lIns="0" tIns="1800000" rIns="432000" anchor="ctr"/>
          <a:lstStyle/>
          <a:p>
            <a:endParaRPr lang="th-TH" sz="10000">
              <a:solidFill>
                <a:srgbClr val="7030A0"/>
              </a:solidFill>
              <a:latin typeface="AdLib BT" pitchFamily="82" charset="0"/>
            </a:endParaRPr>
          </a:p>
        </p:txBody>
      </p:sp>
      <p:sp>
        <p:nvSpPr>
          <p:cNvPr id="22532" name="Text Box 3"/>
          <p:cNvSpPr txBox="1">
            <a:spLocks noChangeArrowheads="1"/>
          </p:cNvSpPr>
          <p:nvPr/>
        </p:nvSpPr>
        <p:spPr bwMode="auto">
          <a:xfrm>
            <a:off x="4937125" y="2863850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spcBef>
                <a:spcPct val="50000"/>
              </a:spcBef>
            </a:pPr>
            <a:endParaRPr lang="th-TH" b="0">
              <a:solidFill>
                <a:schemeClr val="tx1"/>
              </a:solidFill>
            </a:endParaRPr>
          </a:p>
        </p:txBody>
      </p:sp>
      <p:sp>
        <p:nvSpPr>
          <p:cNvPr id="22533" name="Action Button: Home 5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4400" y="6324600"/>
            <a:ext cx="609600" cy="533400"/>
          </a:xfrm>
          <a:prstGeom prst="actionButtonHome">
            <a:avLst/>
          </a:prstGeom>
          <a:gradFill rotWithShape="1">
            <a:gsLst>
              <a:gs pos="0">
                <a:srgbClr val="182F76"/>
              </a:gs>
              <a:gs pos="50000">
                <a:srgbClr val="3366FF"/>
              </a:gs>
              <a:gs pos="100000">
                <a:srgbClr val="182F76"/>
              </a:gs>
            </a:gsLst>
            <a:lin ang="5400000" scaled="1"/>
          </a:gradFill>
          <a:ln w="38100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6" name="TextBox 5"/>
          <p:cNvSpPr txBox="1"/>
          <p:nvPr/>
        </p:nvSpPr>
        <p:spPr>
          <a:xfrm>
            <a:off x="1143000" y="4343400"/>
            <a:ext cx="6781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I don’t think that newscasts are untrustworthy.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Bevel 6"/>
          <p:cNvSpPr/>
          <p:nvPr/>
        </p:nvSpPr>
        <p:spPr bwMode="auto">
          <a:xfrm>
            <a:off x="228600" y="381000"/>
            <a:ext cx="8610600" cy="6248400"/>
          </a:xfrm>
          <a:prstGeom prst="bevel">
            <a:avLst/>
          </a:prstGeom>
          <a:solidFill>
            <a:srgbClr val="0000FF"/>
          </a:solidFill>
          <a:ln w="63500" cmpd="thinThick">
            <a:solidFill>
              <a:schemeClr val="tx1"/>
            </a:solidFill>
            <a:miter lim="800000"/>
            <a:headEnd/>
            <a:tailEnd/>
          </a:ln>
        </p:spPr>
        <p:txBody>
          <a:bodyPr wrap="none" tIns="180000" bIns="0" anchor="ctr"/>
          <a:lstStyle/>
          <a:p>
            <a:pPr>
              <a:defRPr/>
            </a:pPr>
            <a:r>
              <a:rPr lang="es-US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nchanted" pitchFamily="18" charset="0"/>
              </a:rPr>
              <a:t>El reportero se </a:t>
            </a:r>
          </a:p>
          <a:p>
            <a:pPr>
              <a:defRPr/>
            </a:pPr>
            <a:r>
              <a:rPr lang="es-US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nchanted" pitchFamily="18" charset="0"/>
              </a:rPr>
              <a:t>considera imparcial, pero </a:t>
            </a:r>
          </a:p>
          <a:p>
            <a:pPr>
              <a:defRPr/>
            </a:pPr>
            <a:r>
              <a:rPr lang="es-US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nchanted" pitchFamily="18" charset="0"/>
              </a:rPr>
              <a:t>no es cierto.</a:t>
            </a:r>
            <a:endParaRPr lang="es-US" sz="4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Enchanted" pitchFamily="18" charset="0"/>
            </a:endParaRPr>
          </a:p>
        </p:txBody>
      </p:sp>
      <p:sp>
        <p:nvSpPr>
          <p:cNvPr id="23555" name="Rectangle 5"/>
          <p:cNvSpPr>
            <a:spLocks noChangeArrowheads="1"/>
          </p:cNvSpPr>
          <p:nvPr/>
        </p:nvSpPr>
        <p:spPr bwMode="auto">
          <a:xfrm>
            <a:off x="228600" y="381000"/>
            <a:ext cx="8610600" cy="6248400"/>
          </a:xfrm>
          <a:prstGeom prst="rect">
            <a:avLst/>
          </a:prstGeom>
          <a:noFill/>
          <a:ln w="76200" algn="ctr">
            <a:solidFill>
              <a:schemeClr val="tx1"/>
            </a:solidFill>
            <a:round/>
            <a:headEnd/>
            <a:tailEnd/>
          </a:ln>
        </p:spPr>
        <p:txBody>
          <a:bodyPr wrap="none" lIns="0" tIns="1800000" rIns="432000" anchor="ctr"/>
          <a:lstStyle/>
          <a:p>
            <a:endParaRPr lang="th-TH" sz="10000">
              <a:solidFill>
                <a:srgbClr val="7030A0"/>
              </a:solidFill>
              <a:latin typeface="AdLib BT" pitchFamily="82" charset="0"/>
            </a:endParaRPr>
          </a:p>
        </p:txBody>
      </p:sp>
      <p:sp>
        <p:nvSpPr>
          <p:cNvPr id="8" name="Rectangle 7"/>
          <p:cNvSpPr/>
          <p:nvPr/>
        </p:nvSpPr>
        <p:spPr bwMode="auto">
          <a:xfrm>
            <a:off x="1066800" y="1219200"/>
            <a:ext cx="6950075" cy="4572000"/>
          </a:xfrm>
          <a:prstGeom prst="rect">
            <a:avLst/>
          </a:prstGeom>
          <a:blipFill>
            <a:blip r:embed="rId3" cstate="print">
              <a:lum contrast="10000"/>
            </a:blip>
            <a:stretch>
              <a:fillRect/>
            </a:stretch>
          </a:blipFill>
          <a:ln w="762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432000" tIns="46800" rIns="432000" anchor="ctr"/>
          <a:lstStyle/>
          <a:p>
            <a:pPr>
              <a:defRPr/>
            </a:pPr>
            <a:endParaRPr lang="th-TH" sz="12500" dirty="0">
              <a:ln w="38100">
                <a:solidFill>
                  <a:sysClr val="windowText" lastClr="000000"/>
                </a:solidFill>
              </a:ln>
              <a:gradFill flip="none" rotWithShape="1">
                <a:gsLst>
                  <a:gs pos="20000">
                    <a:srgbClr val="FF0000"/>
                  </a:gs>
                  <a:gs pos="100000">
                    <a:srgbClr val="FF0000">
                      <a:tint val="23500"/>
                      <a:satMod val="160000"/>
                    </a:srgbClr>
                  </a:gs>
                </a:gsLst>
                <a:lin ang="16200000" scaled="1"/>
                <a:tileRect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elvetica LT ExtraCompressed" pitchFamily="34" charset="0"/>
            </a:endParaRPr>
          </a:p>
        </p:txBody>
      </p:sp>
      <p:sp>
        <p:nvSpPr>
          <p:cNvPr id="23557" name="Action Button: Home 5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4400" y="6324600"/>
            <a:ext cx="609600" cy="533400"/>
          </a:xfrm>
          <a:prstGeom prst="actionButtonHome">
            <a:avLst/>
          </a:prstGeom>
          <a:gradFill rotWithShape="1">
            <a:gsLst>
              <a:gs pos="0">
                <a:srgbClr val="182F76"/>
              </a:gs>
              <a:gs pos="50000">
                <a:srgbClr val="3366FF"/>
              </a:gs>
              <a:gs pos="100000">
                <a:srgbClr val="182F76"/>
              </a:gs>
            </a:gsLst>
            <a:lin ang="5400000" scaled="1"/>
          </a:gradFill>
          <a:ln w="38100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</p:spTree>
  </p:cSld>
  <p:clrMapOvr>
    <a:masterClrMapping/>
  </p:clrMapOvr>
  <p:transition>
    <p:newsflash/>
    <p:sndAc>
      <p:stSnd>
        <p:snd r:embed="rId2" name="jdaily2x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Left)">
                                      <p:cBhvr>
                                        <p:cTn id="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A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Rectangle 60"/>
          <p:cNvSpPr/>
          <p:nvPr/>
        </p:nvSpPr>
        <p:spPr bwMode="auto">
          <a:xfrm>
            <a:off x="0" y="1752600"/>
            <a:ext cx="9144000" cy="4572000"/>
          </a:xfrm>
          <a:prstGeom prst="rect">
            <a:avLst/>
          </a:prstGeom>
          <a:blipFill>
            <a:blip r:embed="rId4" cstate="print">
              <a:lum contrast="10000"/>
            </a:blip>
            <a:stretch>
              <a:fillRect/>
            </a:stretch>
          </a:blipFill>
          <a:ln w="63500" cmpd="thinThick">
            <a:noFill/>
            <a:miter lim="800000"/>
            <a:headEnd/>
            <a:tailEnd/>
          </a:ln>
          <a:effectLst/>
        </p:spPr>
        <p:txBody>
          <a:bodyPr wrap="none" tIns="640080" bIns="0">
            <a:scene3d>
              <a:camera prst="perspectiveBelow">
                <a:rot lat="1200000" lon="0" rev="0"/>
              </a:camera>
              <a:lightRig rig="chilly" dir="t"/>
            </a:scene3d>
            <a:sp3d extrusionH="57150">
              <a:bevelT h="25400" prst="softRound"/>
            </a:sp3d>
          </a:bodyPr>
          <a:lstStyle/>
          <a:p>
            <a:pPr>
              <a:defRPr/>
            </a:pPr>
            <a:r>
              <a:rPr lang="en-US" sz="5400" dirty="0">
                <a:ln w="28575">
                  <a:solidFill>
                    <a:srgbClr val="4D4D4D"/>
                  </a:solidFill>
                </a:ln>
                <a:solidFill>
                  <a:srgbClr val="B2B2B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wiss911 UCm BT" pitchFamily="34" charset="0"/>
                <a:cs typeface="JasmineUPC" pitchFamily="18" charset="-34"/>
              </a:rPr>
              <a:t> </a:t>
            </a:r>
            <a:endParaRPr lang="th-TH" sz="5400" dirty="0">
              <a:ln w="28575">
                <a:solidFill>
                  <a:srgbClr val="4D4D4D"/>
                </a:solidFill>
              </a:ln>
              <a:solidFill>
                <a:srgbClr val="B2B2B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wiss911 UCm BT" pitchFamily="34" charset="0"/>
              <a:cs typeface="JasmineUPC" pitchFamily="18" charset="-34"/>
            </a:endParaRPr>
          </a:p>
        </p:txBody>
      </p:sp>
      <p:sp>
        <p:nvSpPr>
          <p:cNvPr id="6" name="AutoShape 101">
            <a:hlinkClick r:id="rId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536700" y="1764792"/>
            <a:ext cx="1517650" cy="914400"/>
          </a:xfrm>
          <a:prstGeom prst="actionButtonBlank">
            <a:avLst/>
          </a:prstGeom>
          <a:solidFill>
            <a:srgbClr val="00009A"/>
          </a:solidFill>
          <a:ln w="76200" cap="sq" cmpd="sng">
            <a:solidFill>
              <a:srgbClr val="060606"/>
            </a:solidFill>
            <a:round/>
            <a:headEnd/>
            <a:tailEnd/>
          </a:ln>
          <a:effectLst/>
        </p:spPr>
        <p:txBody>
          <a:bodyPr wrap="none" tIns="91440" bIns="91440" anchor="ctr"/>
          <a:lstStyle/>
          <a:p>
            <a:pPr>
              <a:defRPr/>
            </a:pPr>
            <a:r>
              <a:rPr lang="en-US" sz="5400" b="0" dirty="0">
                <a:ln w="12700" cap="sq" cmpd="thickThin">
                  <a:solidFill>
                    <a:srgbClr val="FCB504"/>
                  </a:solidFill>
                  <a:prstDash val="solid"/>
                  <a:bevel/>
                </a:ln>
                <a:solidFill>
                  <a:srgbClr val="FCB504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wiss911 UCm BT" pitchFamily="34" charset="0"/>
                <a:cs typeface="EucrosiaUPC" pitchFamily="18" charset="-34"/>
              </a:rPr>
              <a:t>$200</a:t>
            </a:r>
          </a:p>
        </p:txBody>
      </p:sp>
      <p:sp>
        <p:nvSpPr>
          <p:cNvPr id="7" name="AutoShape 102">
            <a:hlinkClick r:id="rId6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536700" y="2679192"/>
            <a:ext cx="1517650" cy="914400"/>
          </a:xfrm>
          <a:prstGeom prst="actionButtonBlank">
            <a:avLst/>
          </a:prstGeom>
          <a:solidFill>
            <a:srgbClr val="00009A"/>
          </a:solidFill>
          <a:ln w="76200" cap="sq" cmpd="sng">
            <a:solidFill>
              <a:srgbClr val="060606"/>
            </a:solidFill>
            <a:round/>
            <a:headEnd/>
            <a:tailEnd/>
          </a:ln>
          <a:effectLst/>
        </p:spPr>
        <p:txBody>
          <a:bodyPr wrap="none" tIns="91440" bIns="91440" anchor="ctr"/>
          <a:lstStyle/>
          <a:p>
            <a:pPr>
              <a:defRPr/>
            </a:pPr>
            <a:r>
              <a:rPr lang="en-US" sz="5400" b="0" dirty="0">
                <a:ln w="12700" cap="sq" cmpd="thickThin">
                  <a:solidFill>
                    <a:srgbClr val="FCB504"/>
                  </a:solidFill>
                  <a:prstDash val="solid"/>
                  <a:bevel/>
                </a:ln>
                <a:solidFill>
                  <a:srgbClr val="FCB504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wiss911 UCm BT" pitchFamily="34" charset="0"/>
                <a:cs typeface="EucrosiaUPC" pitchFamily="18" charset="-34"/>
              </a:rPr>
              <a:t>$400</a:t>
            </a:r>
            <a:endParaRPr lang="en-US" sz="5400" b="0" dirty="0">
              <a:ln w="12700" cap="sq" cmpd="thickThin">
                <a:solidFill>
                  <a:srgbClr val="FCB504"/>
                </a:solidFill>
                <a:prstDash val="solid"/>
                <a:bevel/>
              </a:ln>
              <a:solidFill>
                <a:srgbClr val="FCB504"/>
              </a:solidFill>
              <a:effectLst>
                <a:glow rad="101600">
                  <a:schemeClr val="accent4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wiss911 UCm BT" pitchFamily="34" charset="0"/>
              <a:cs typeface="EucrosiaUPC" pitchFamily="18" charset="-34"/>
              <a:hlinkClick r:id="rId6" action="ppaction://hlinksldjump"/>
            </a:endParaRPr>
          </a:p>
        </p:txBody>
      </p:sp>
      <p:sp>
        <p:nvSpPr>
          <p:cNvPr id="13320" name="AutoShape 103">
            <a:hlinkClick r:id="rId7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536700" y="3593592"/>
            <a:ext cx="1517650" cy="914400"/>
          </a:xfrm>
          <a:prstGeom prst="actionButtonBlank">
            <a:avLst/>
          </a:prstGeom>
          <a:solidFill>
            <a:srgbClr val="00009A"/>
          </a:solidFill>
          <a:ln w="76200" cap="sq" cmpd="sng">
            <a:solidFill>
              <a:srgbClr val="060606"/>
            </a:solidFill>
            <a:round/>
            <a:headEnd/>
            <a:tailEnd/>
          </a:ln>
          <a:effectLst/>
        </p:spPr>
        <p:txBody>
          <a:bodyPr wrap="none" tIns="91440" bIns="91440" anchor="ctr"/>
          <a:lstStyle/>
          <a:p>
            <a:pPr>
              <a:defRPr/>
            </a:pPr>
            <a:r>
              <a:rPr lang="en-US" sz="5400" b="0" dirty="0">
                <a:ln w="12700" cap="sq" cmpd="thickThin">
                  <a:solidFill>
                    <a:srgbClr val="FCB504"/>
                  </a:solidFill>
                  <a:prstDash val="solid"/>
                  <a:bevel/>
                </a:ln>
                <a:solidFill>
                  <a:srgbClr val="FCB504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wiss911 UCm BT" pitchFamily="34" charset="0"/>
                <a:cs typeface="EucrosiaUPC" pitchFamily="18" charset="-34"/>
              </a:rPr>
              <a:t>$600</a:t>
            </a:r>
          </a:p>
        </p:txBody>
      </p:sp>
      <p:sp>
        <p:nvSpPr>
          <p:cNvPr id="13321" name="AutoShape 104">
            <a:hlinkClick r:id="rId8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536700" y="4507992"/>
            <a:ext cx="1517650" cy="914400"/>
          </a:xfrm>
          <a:prstGeom prst="actionButtonBlank">
            <a:avLst/>
          </a:prstGeom>
          <a:solidFill>
            <a:srgbClr val="00009A"/>
          </a:solidFill>
          <a:ln w="76200" cap="sq" cmpd="sng">
            <a:solidFill>
              <a:srgbClr val="060606"/>
            </a:solidFill>
            <a:round/>
            <a:headEnd/>
            <a:tailEnd/>
          </a:ln>
          <a:effectLst/>
        </p:spPr>
        <p:txBody>
          <a:bodyPr wrap="none" tIns="91440" bIns="91440" anchor="ctr"/>
          <a:lstStyle/>
          <a:p>
            <a:pPr>
              <a:defRPr/>
            </a:pPr>
            <a:r>
              <a:rPr lang="en-US" sz="5400" b="0" dirty="0">
                <a:ln w="12700" cap="sq" cmpd="thickThin">
                  <a:solidFill>
                    <a:srgbClr val="FCB504"/>
                  </a:solidFill>
                  <a:prstDash val="solid"/>
                  <a:bevel/>
                </a:ln>
                <a:solidFill>
                  <a:srgbClr val="FCB504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wiss911 UCm BT" pitchFamily="34" charset="0"/>
                <a:cs typeface="EucrosiaUPC" pitchFamily="18" charset="-34"/>
              </a:rPr>
              <a:t>$800</a:t>
            </a:r>
          </a:p>
        </p:txBody>
      </p:sp>
      <p:sp>
        <p:nvSpPr>
          <p:cNvPr id="13322" name="AutoShape 105">
            <a:hlinkClick r:id="rId9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536700" y="5422392"/>
            <a:ext cx="1517650" cy="914400"/>
          </a:xfrm>
          <a:prstGeom prst="actionButtonBlank">
            <a:avLst/>
          </a:prstGeom>
          <a:solidFill>
            <a:srgbClr val="00009A"/>
          </a:solidFill>
          <a:ln w="76200" cap="sq" cmpd="sng">
            <a:solidFill>
              <a:srgbClr val="060606"/>
            </a:solidFill>
            <a:round/>
            <a:headEnd/>
            <a:tailEnd/>
          </a:ln>
          <a:effectLst/>
        </p:spPr>
        <p:txBody>
          <a:bodyPr wrap="none" tIns="91440" bIns="91440" anchor="ctr"/>
          <a:lstStyle/>
          <a:p>
            <a:pPr>
              <a:defRPr/>
            </a:pPr>
            <a:r>
              <a:rPr lang="en-US" sz="5400" b="0" dirty="0">
                <a:ln w="12700" cap="sq" cmpd="thickThin">
                  <a:solidFill>
                    <a:srgbClr val="FCB504"/>
                  </a:solidFill>
                  <a:prstDash val="solid"/>
                  <a:bevel/>
                </a:ln>
                <a:solidFill>
                  <a:srgbClr val="FCB504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wiss911 UCm BT" pitchFamily="34" charset="0"/>
                <a:cs typeface="EucrosiaUPC" pitchFamily="18" charset="-34"/>
              </a:rPr>
              <a:t>$</a:t>
            </a:r>
            <a:r>
              <a:rPr lang="en-US" sz="5400" b="0" spc="-300" dirty="0">
                <a:ln w="12700" cap="sq" cmpd="thickThin">
                  <a:solidFill>
                    <a:srgbClr val="FCB504"/>
                  </a:solidFill>
                  <a:prstDash val="solid"/>
                  <a:bevel/>
                </a:ln>
                <a:solidFill>
                  <a:srgbClr val="FCB504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wiss911 UCm BT" pitchFamily="34" charset="0"/>
                <a:cs typeface="EucrosiaUPC" pitchFamily="18" charset="-34"/>
              </a:rPr>
              <a:t>1</a:t>
            </a:r>
            <a:r>
              <a:rPr lang="en-US" sz="5400" b="0" dirty="0">
                <a:ln w="12700" cap="sq" cmpd="thickThin">
                  <a:solidFill>
                    <a:srgbClr val="FCB504"/>
                  </a:solidFill>
                  <a:prstDash val="solid"/>
                  <a:bevel/>
                </a:ln>
                <a:solidFill>
                  <a:srgbClr val="FCB504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wiss911 UCm BT" pitchFamily="34" charset="0"/>
                <a:cs typeface="EucrosiaUPC" pitchFamily="18" charset="-34"/>
              </a:rPr>
              <a:t>000</a:t>
            </a:r>
          </a:p>
        </p:txBody>
      </p:sp>
      <p:sp>
        <p:nvSpPr>
          <p:cNvPr id="13323" name="AutoShape 106">
            <a:hlinkClick r:id="rId10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054350" y="1764792"/>
            <a:ext cx="1517650" cy="914400"/>
          </a:xfrm>
          <a:prstGeom prst="actionButtonBlank">
            <a:avLst/>
          </a:prstGeom>
          <a:solidFill>
            <a:srgbClr val="00009A"/>
          </a:solidFill>
          <a:ln w="76200" cap="sq" cmpd="sng">
            <a:solidFill>
              <a:srgbClr val="060606"/>
            </a:solidFill>
            <a:round/>
            <a:headEnd/>
            <a:tailEnd/>
          </a:ln>
          <a:effectLst/>
        </p:spPr>
        <p:txBody>
          <a:bodyPr wrap="none" tIns="91440" bIns="91440" anchor="ctr"/>
          <a:lstStyle/>
          <a:p>
            <a:pPr>
              <a:defRPr/>
            </a:pPr>
            <a:r>
              <a:rPr lang="en-US" sz="5400" b="0" dirty="0">
                <a:ln w="12700" cap="sq" cmpd="thickThin">
                  <a:solidFill>
                    <a:srgbClr val="FCB504"/>
                  </a:solidFill>
                  <a:prstDash val="solid"/>
                  <a:bevel/>
                </a:ln>
                <a:solidFill>
                  <a:srgbClr val="FCB504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wiss911 UCm BT" pitchFamily="34" charset="0"/>
                <a:cs typeface="EucrosiaUPC" pitchFamily="18" charset="-34"/>
              </a:rPr>
              <a:t>$200</a:t>
            </a:r>
          </a:p>
        </p:txBody>
      </p:sp>
      <p:sp>
        <p:nvSpPr>
          <p:cNvPr id="13324" name="AutoShape 107">
            <a:hlinkClick r:id="rId11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054350" y="2679192"/>
            <a:ext cx="1517650" cy="914400"/>
          </a:xfrm>
          <a:prstGeom prst="actionButtonBlank">
            <a:avLst/>
          </a:prstGeom>
          <a:solidFill>
            <a:srgbClr val="00009A"/>
          </a:solidFill>
          <a:ln w="76200" cap="sq" cmpd="sng">
            <a:solidFill>
              <a:srgbClr val="060606"/>
            </a:solidFill>
            <a:round/>
            <a:headEnd/>
            <a:tailEnd/>
          </a:ln>
          <a:effectLst/>
        </p:spPr>
        <p:txBody>
          <a:bodyPr wrap="none" tIns="91440" bIns="91440" anchor="ctr"/>
          <a:lstStyle/>
          <a:p>
            <a:pPr>
              <a:defRPr/>
            </a:pPr>
            <a:r>
              <a:rPr lang="en-US" sz="5400" b="0" dirty="0">
                <a:ln w="12700" cap="sq" cmpd="thickThin">
                  <a:solidFill>
                    <a:srgbClr val="FCB504"/>
                  </a:solidFill>
                  <a:prstDash val="solid"/>
                  <a:bevel/>
                </a:ln>
                <a:solidFill>
                  <a:srgbClr val="FCB504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wiss911 UCm BT" pitchFamily="34" charset="0"/>
                <a:cs typeface="EucrosiaUPC" pitchFamily="18" charset="-34"/>
              </a:rPr>
              <a:t>$400</a:t>
            </a:r>
          </a:p>
        </p:txBody>
      </p:sp>
      <p:sp>
        <p:nvSpPr>
          <p:cNvPr id="13325" name="AutoShape 108">
            <a:hlinkClick r:id="rId1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054350" y="3593592"/>
            <a:ext cx="1517650" cy="914400"/>
          </a:xfrm>
          <a:prstGeom prst="actionButtonBlank">
            <a:avLst/>
          </a:prstGeom>
          <a:solidFill>
            <a:srgbClr val="00009A"/>
          </a:solidFill>
          <a:ln w="76200" cap="sq" cmpd="sng">
            <a:solidFill>
              <a:srgbClr val="060606"/>
            </a:solidFill>
            <a:round/>
            <a:headEnd/>
            <a:tailEnd/>
          </a:ln>
          <a:effectLst/>
        </p:spPr>
        <p:txBody>
          <a:bodyPr wrap="none" tIns="91440" bIns="91440" anchor="ctr"/>
          <a:lstStyle/>
          <a:p>
            <a:pPr>
              <a:defRPr/>
            </a:pPr>
            <a:r>
              <a:rPr lang="en-US" sz="5400" b="0" dirty="0">
                <a:ln w="12700" cap="sq" cmpd="thickThin">
                  <a:solidFill>
                    <a:srgbClr val="FCB504"/>
                  </a:solidFill>
                  <a:prstDash val="solid"/>
                  <a:bevel/>
                </a:ln>
                <a:solidFill>
                  <a:srgbClr val="FCB504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wiss911 UCm BT" pitchFamily="34" charset="0"/>
                <a:cs typeface="EucrosiaUPC" pitchFamily="18" charset="-34"/>
              </a:rPr>
              <a:t>$600</a:t>
            </a:r>
          </a:p>
        </p:txBody>
      </p:sp>
      <p:sp>
        <p:nvSpPr>
          <p:cNvPr id="13326" name="AutoShape 109">
            <a:hlinkClick r:id="rId1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054350" y="4507992"/>
            <a:ext cx="1517650" cy="914400"/>
          </a:xfrm>
          <a:prstGeom prst="actionButtonBlank">
            <a:avLst/>
          </a:prstGeom>
          <a:solidFill>
            <a:srgbClr val="00009A"/>
          </a:solidFill>
          <a:ln w="76200" cap="sq" cmpd="sng">
            <a:solidFill>
              <a:srgbClr val="060606"/>
            </a:solidFill>
            <a:round/>
            <a:headEnd/>
            <a:tailEnd/>
          </a:ln>
          <a:effectLst/>
        </p:spPr>
        <p:txBody>
          <a:bodyPr wrap="none" tIns="91440" bIns="91440" anchor="ctr"/>
          <a:lstStyle/>
          <a:p>
            <a:pPr>
              <a:defRPr/>
            </a:pPr>
            <a:r>
              <a:rPr lang="en-US" sz="5400" b="0" dirty="0">
                <a:ln w="12700" cap="sq" cmpd="thickThin">
                  <a:solidFill>
                    <a:srgbClr val="FCB504"/>
                  </a:solidFill>
                  <a:prstDash val="solid"/>
                  <a:bevel/>
                </a:ln>
                <a:solidFill>
                  <a:srgbClr val="FCB504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wiss911 UCm BT" pitchFamily="34" charset="0"/>
                <a:cs typeface="EucrosiaUPC" pitchFamily="18" charset="-34"/>
              </a:rPr>
              <a:t>$800</a:t>
            </a:r>
          </a:p>
        </p:txBody>
      </p:sp>
      <p:sp>
        <p:nvSpPr>
          <p:cNvPr id="13327" name="AutoShape 110">
            <a:hlinkClick r:id="rId1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054350" y="5422392"/>
            <a:ext cx="1517650" cy="914400"/>
          </a:xfrm>
          <a:prstGeom prst="actionButtonBlank">
            <a:avLst/>
          </a:prstGeom>
          <a:solidFill>
            <a:srgbClr val="00009A"/>
          </a:solidFill>
          <a:ln w="76200" cap="sq" cmpd="sng">
            <a:solidFill>
              <a:srgbClr val="060606"/>
            </a:solidFill>
            <a:round/>
            <a:headEnd/>
            <a:tailEnd/>
          </a:ln>
          <a:effectLst/>
        </p:spPr>
        <p:txBody>
          <a:bodyPr wrap="none" tIns="91440" bIns="91440" anchor="ctr"/>
          <a:lstStyle/>
          <a:p>
            <a:pPr>
              <a:defRPr/>
            </a:pPr>
            <a:r>
              <a:rPr lang="en-US" sz="5400" b="0" dirty="0">
                <a:ln w="12700" cap="sq" cmpd="thickThin">
                  <a:solidFill>
                    <a:srgbClr val="FCB504"/>
                  </a:solidFill>
                  <a:prstDash val="solid"/>
                  <a:bevel/>
                </a:ln>
                <a:solidFill>
                  <a:srgbClr val="FCB504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wiss911 UCm BT" pitchFamily="34" charset="0"/>
                <a:cs typeface="EucrosiaUPC" pitchFamily="18" charset="-34"/>
              </a:rPr>
              <a:t>$</a:t>
            </a:r>
            <a:r>
              <a:rPr lang="en-US" sz="5400" b="0" spc="-300" dirty="0">
                <a:ln w="12700" cap="sq" cmpd="thickThin">
                  <a:solidFill>
                    <a:srgbClr val="FCB504"/>
                  </a:solidFill>
                  <a:prstDash val="solid"/>
                  <a:bevel/>
                </a:ln>
                <a:solidFill>
                  <a:srgbClr val="FCB504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wiss911 UCm BT" pitchFamily="34" charset="0"/>
                <a:cs typeface="EucrosiaUPC" pitchFamily="18" charset="-34"/>
              </a:rPr>
              <a:t>1</a:t>
            </a:r>
            <a:r>
              <a:rPr lang="en-US" sz="5400" b="0" dirty="0">
                <a:ln w="12700" cap="sq" cmpd="thickThin">
                  <a:solidFill>
                    <a:srgbClr val="FCB504"/>
                  </a:solidFill>
                  <a:prstDash val="solid"/>
                  <a:bevel/>
                </a:ln>
                <a:solidFill>
                  <a:srgbClr val="FCB504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wiss911 UCm BT" pitchFamily="34" charset="0"/>
                <a:cs typeface="EucrosiaUPC" pitchFamily="18" charset="-34"/>
              </a:rPr>
              <a:t>000</a:t>
            </a:r>
          </a:p>
        </p:txBody>
      </p:sp>
      <p:sp>
        <p:nvSpPr>
          <p:cNvPr id="13328" name="AutoShape 111">
            <a:hlinkClick r:id="rId1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4572000" y="1764792"/>
            <a:ext cx="1517650" cy="914400"/>
          </a:xfrm>
          <a:prstGeom prst="actionButtonBlank">
            <a:avLst/>
          </a:prstGeom>
          <a:solidFill>
            <a:srgbClr val="00009A"/>
          </a:solidFill>
          <a:ln w="76200" cap="sq" cmpd="sng">
            <a:solidFill>
              <a:srgbClr val="060606"/>
            </a:solidFill>
            <a:round/>
            <a:headEnd/>
            <a:tailEnd/>
          </a:ln>
          <a:effectLst/>
        </p:spPr>
        <p:txBody>
          <a:bodyPr wrap="none" tIns="91440" bIns="91440" anchor="ctr"/>
          <a:lstStyle/>
          <a:p>
            <a:pPr>
              <a:defRPr/>
            </a:pPr>
            <a:r>
              <a:rPr lang="en-US" sz="5400" b="0" dirty="0">
                <a:ln w="12700" cap="sq" cmpd="thickThin">
                  <a:solidFill>
                    <a:srgbClr val="FCB504"/>
                  </a:solidFill>
                  <a:prstDash val="solid"/>
                  <a:bevel/>
                </a:ln>
                <a:solidFill>
                  <a:srgbClr val="FCB504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wiss911 UCm BT" pitchFamily="34" charset="0"/>
                <a:cs typeface="EucrosiaUPC" pitchFamily="18" charset="-34"/>
              </a:rPr>
              <a:t>$200</a:t>
            </a:r>
          </a:p>
        </p:txBody>
      </p:sp>
      <p:sp>
        <p:nvSpPr>
          <p:cNvPr id="13329" name="AutoShape 112">
            <a:hlinkClick r:id="rId16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4572000" y="2679192"/>
            <a:ext cx="1517650" cy="914400"/>
          </a:xfrm>
          <a:prstGeom prst="actionButtonBlank">
            <a:avLst/>
          </a:prstGeom>
          <a:solidFill>
            <a:srgbClr val="00009A"/>
          </a:solidFill>
          <a:ln w="76200" cap="sq" cmpd="sng">
            <a:solidFill>
              <a:srgbClr val="060606"/>
            </a:solidFill>
            <a:round/>
            <a:headEnd/>
            <a:tailEnd/>
          </a:ln>
          <a:effectLst/>
        </p:spPr>
        <p:txBody>
          <a:bodyPr wrap="none" tIns="91440" bIns="91440" anchor="ctr"/>
          <a:lstStyle/>
          <a:p>
            <a:pPr>
              <a:defRPr/>
            </a:pPr>
            <a:r>
              <a:rPr lang="en-US" sz="5400" b="0" dirty="0">
                <a:ln w="12700" cap="sq" cmpd="thickThin">
                  <a:solidFill>
                    <a:srgbClr val="FCB504"/>
                  </a:solidFill>
                  <a:prstDash val="solid"/>
                  <a:bevel/>
                </a:ln>
                <a:solidFill>
                  <a:srgbClr val="FCB504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wiss911 UCm BT" pitchFamily="34" charset="0"/>
                <a:cs typeface="EucrosiaUPC" pitchFamily="18" charset="-34"/>
              </a:rPr>
              <a:t>$400</a:t>
            </a:r>
          </a:p>
        </p:txBody>
      </p:sp>
      <p:sp>
        <p:nvSpPr>
          <p:cNvPr id="13330" name="AutoShape 113">
            <a:hlinkClick r:id="rId17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4572000" y="3593592"/>
            <a:ext cx="1517650" cy="914400"/>
          </a:xfrm>
          <a:prstGeom prst="actionButtonBlank">
            <a:avLst/>
          </a:prstGeom>
          <a:solidFill>
            <a:srgbClr val="00009A"/>
          </a:solidFill>
          <a:ln w="76200" cap="sq" cmpd="sng">
            <a:solidFill>
              <a:srgbClr val="060606"/>
            </a:solidFill>
            <a:round/>
            <a:headEnd/>
            <a:tailEnd/>
          </a:ln>
          <a:effectLst/>
        </p:spPr>
        <p:txBody>
          <a:bodyPr wrap="none" tIns="91440" bIns="91440" anchor="ctr"/>
          <a:lstStyle/>
          <a:p>
            <a:pPr>
              <a:defRPr/>
            </a:pPr>
            <a:r>
              <a:rPr lang="en-US" sz="5400" b="0" dirty="0">
                <a:ln w="12700" cap="sq" cmpd="thickThin">
                  <a:solidFill>
                    <a:srgbClr val="FCB504"/>
                  </a:solidFill>
                  <a:prstDash val="solid"/>
                  <a:bevel/>
                </a:ln>
                <a:solidFill>
                  <a:srgbClr val="FCB504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wiss911 UCm BT" pitchFamily="34" charset="0"/>
                <a:cs typeface="EucrosiaUPC" pitchFamily="18" charset="-34"/>
              </a:rPr>
              <a:t>$600</a:t>
            </a:r>
          </a:p>
        </p:txBody>
      </p:sp>
      <p:sp>
        <p:nvSpPr>
          <p:cNvPr id="13331" name="AutoShape 114">
            <a:hlinkClick r:id="rId18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4572000" y="4507992"/>
            <a:ext cx="1517650" cy="914400"/>
          </a:xfrm>
          <a:prstGeom prst="actionButtonBlank">
            <a:avLst/>
          </a:prstGeom>
          <a:solidFill>
            <a:srgbClr val="00009A"/>
          </a:solidFill>
          <a:ln w="76200" cap="sq" cmpd="sng">
            <a:solidFill>
              <a:srgbClr val="060606"/>
            </a:solidFill>
            <a:round/>
            <a:headEnd/>
            <a:tailEnd/>
          </a:ln>
          <a:effectLst/>
        </p:spPr>
        <p:txBody>
          <a:bodyPr wrap="none" tIns="91440" bIns="91440" anchor="ctr"/>
          <a:lstStyle/>
          <a:p>
            <a:pPr>
              <a:defRPr/>
            </a:pPr>
            <a:r>
              <a:rPr lang="en-US" sz="5400" b="0" dirty="0">
                <a:ln w="12700" cap="sq" cmpd="thickThin">
                  <a:solidFill>
                    <a:srgbClr val="FCB504"/>
                  </a:solidFill>
                  <a:prstDash val="solid"/>
                  <a:bevel/>
                </a:ln>
                <a:solidFill>
                  <a:srgbClr val="FCB504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wiss911 UCm BT" pitchFamily="34" charset="0"/>
                <a:cs typeface="EucrosiaUPC" pitchFamily="18" charset="-34"/>
              </a:rPr>
              <a:t>$800</a:t>
            </a:r>
          </a:p>
        </p:txBody>
      </p:sp>
      <p:sp>
        <p:nvSpPr>
          <p:cNvPr id="13332" name="AutoShape 115">
            <a:hlinkClick r:id="rId19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4572000" y="5422392"/>
            <a:ext cx="1517650" cy="914400"/>
          </a:xfrm>
          <a:prstGeom prst="actionButtonBlank">
            <a:avLst/>
          </a:prstGeom>
          <a:solidFill>
            <a:srgbClr val="00009A"/>
          </a:solidFill>
          <a:ln w="76200" cap="sq" cmpd="sng">
            <a:solidFill>
              <a:srgbClr val="060606"/>
            </a:solidFill>
            <a:round/>
            <a:headEnd/>
            <a:tailEnd/>
          </a:ln>
          <a:effectLst/>
        </p:spPr>
        <p:txBody>
          <a:bodyPr wrap="none" tIns="91440" bIns="91440" anchor="ctr"/>
          <a:lstStyle/>
          <a:p>
            <a:pPr>
              <a:defRPr/>
            </a:pPr>
            <a:r>
              <a:rPr lang="en-US" sz="5400" b="0" dirty="0">
                <a:ln w="12700" cap="sq" cmpd="thickThin">
                  <a:solidFill>
                    <a:srgbClr val="FCB504"/>
                  </a:solidFill>
                  <a:prstDash val="solid"/>
                  <a:bevel/>
                </a:ln>
                <a:solidFill>
                  <a:srgbClr val="FCB504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wiss911 UCm BT" pitchFamily="34" charset="0"/>
                <a:cs typeface="EucrosiaUPC" pitchFamily="18" charset="-34"/>
              </a:rPr>
              <a:t>$</a:t>
            </a:r>
            <a:r>
              <a:rPr lang="en-US" sz="5400" b="0" spc="-300" dirty="0">
                <a:ln w="12700" cap="sq" cmpd="thickThin">
                  <a:solidFill>
                    <a:srgbClr val="FCB504"/>
                  </a:solidFill>
                  <a:prstDash val="solid"/>
                  <a:bevel/>
                </a:ln>
                <a:solidFill>
                  <a:srgbClr val="FCB504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wiss911 UCm BT" pitchFamily="34" charset="0"/>
                <a:cs typeface="EucrosiaUPC" pitchFamily="18" charset="-34"/>
              </a:rPr>
              <a:t>1</a:t>
            </a:r>
            <a:r>
              <a:rPr lang="en-US" sz="5400" b="0" dirty="0">
                <a:ln w="12700" cap="sq" cmpd="thickThin">
                  <a:solidFill>
                    <a:srgbClr val="FCB504"/>
                  </a:solidFill>
                  <a:prstDash val="solid"/>
                  <a:bevel/>
                </a:ln>
                <a:solidFill>
                  <a:srgbClr val="FCB504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wiss911 UCm BT" pitchFamily="34" charset="0"/>
                <a:cs typeface="EucrosiaUPC" pitchFamily="18" charset="-34"/>
              </a:rPr>
              <a:t>000</a:t>
            </a:r>
          </a:p>
        </p:txBody>
      </p:sp>
      <p:sp>
        <p:nvSpPr>
          <p:cNvPr id="13333" name="AutoShape 116">
            <a:hlinkClick r:id="rId20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6089904" y="1764792"/>
            <a:ext cx="1517650" cy="914400"/>
          </a:xfrm>
          <a:prstGeom prst="actionButtonBlank">
            <a:avLst/>
          </a:prstGeom>
          <a:solidFill>
            <a:srgbClr val="00009A"/>
          </a:solidFill>
          <a:ln w="76200" cap="sq" cmpd="sng">
            <a:solidFill>
              <a:srgbClr val="060606"/>
            </a:solidFill>
            <a:round/>
            <a:headEnd/>
            <a:tailEnd/>
          </a:ln>
          <a:effectLst/>
        </p:spPr>
        <p:txBody>
          <a:bodyPr wrap="none" tIns="91440" bIns="91440" anchor="ctr"/>
          <a:lstStyle/>
          <a:p>
            <a:pPr>
              <a:defRPr/>
            </a:pPr>
            <a:r>
              <a:rPr lang="en-US" sz="5400" b="0" dirty="0">
                <a:ln w="12700" cap="sq" cmpd="thickThin">
                  <a:solidFill>
                    <a:srgbClr val="FCB504"/>
                  </a:solidFill>
                  <a:prstDash val="solid"/>
                  <a:bevel/>
                </a:ln>
                <a:solidFill>
                  <a:srgbClr val="FCB504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wiss911 UCm BT" pitchFamily="34" charset="0"/>
                <a:cs typeface="EucrosiaUPC" pitchFamily="18" charset="-34"/>
              </a:rPr>
              <a:t>$200</a:t>
            </a:r>
          </a:p>
        </p:txBody>
      </p:sp>
      <p:sp>
        <p:nvSpPr>
          <p:cNvPr id="13334" name="AutoShape 117">
            <a:hlinkClick r:id="rId21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6089650" y="2679192"/>
            <a:ext cx="1517650" cy="914400"/>
          </a:xfrm>
          <a:prstGeom prst="actionButtonBlank">
            <a:avLst/>
          </a:prstGeom>
          <a:solidFill>
            <a:srgbClr val="00009A"/>
          </a:solidFill>
          <a:ln w="76200" cap="sq" cmpd="sng">
            <a:solidFill>
              <a:srgbClr val="060606"/>
            </a:solidFill>
            <a:round/>
            <a:headEnd/>
            <a:tailEnd/>
          </a:ln>
          <a:effectLst/>
        </p:spPr>
        <p:txBody>
          <a:bodyPr wrap="none" tIns="91440" bIns="91440" anchor="ctr"/>
          <a:lstStyle/>
          <a:p>
            <a:pPr>
              <a:defRPr/>
            </a:pPr>
            <a:r>
              <a:rPr lang="en-US" sz="5400" b="0" dirty="0">
                <a:ln w="12700" cap="sq" cmpd="thickThin">
                  <a:solidFill>
                    <a:srgbClr val="FCB504"/>
                  </a:solidFill>
                  <a:prstDash val="solid"/>
                  <a:bevel/>
                </a:ln>
                <a:solidFill>
                  <a:srgbClr val="FCB504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wiss911 UCm BT" pitchFamily="34" charset="0"/>
                <a:cs typeface="EucrosiaUPC" pitchFamily="18" charset="-34"/>
              </a:rPr>
              <a:t>$400</a:t>
            </a:r>
          </a:p>
        </p:txBody>
      </p:sp>
      <p:sp>
        <p:nvSpPr>
          <p:cNvPr id="13335" name="AutoShape 118">
            <a:hlinkClick r:id="rId2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6089650" y="3593592"/>
            <a:ext cx="1517650" cy="914400"/>
          </a:xfrm>
          <a:prstGeom prst="actionButtonBlank">
            <a:avLst/>
          </a:prstGeom>
          <a:solidFill>
            <a:srgbClr val="00009A"/>
          </a:solidFill>
          <a:ln w="76200" cap="sq" cmpd="sng">
            <a:solidFill>
              <a:srgbClr val="060606"/>
            </a:solidFill>
            <a:round/>
            <a:headEnd/>
            <a:tailEnd/>
          </a:ln>
          <a:effectLst/>
        </p:spPr>
        <p:txBody>
          <a:bodyPr wrap="none" tIns="91440" bIns="91440" anchor="ctr"/>
          <a:lstStyle/>
          <a:p>
            <a:pPr>
              <a:defRPr/>
            </a:pPr>
            <a:r>
              <a:rPr lang="en-US" sz="5400" b="0" dirty="0">
                <a:ln w="12700" cap="sq" cmpd="thickThin">
                  <a:solidFill>
                    <a:srgbClr val="FCB504"/>
                  </a:solidFill>
                  <a:prstDash val="solid"/>
                  <a:bevel/>
                </a:ln>
                <a:solidFill>
                  <a:srgbClr val="FCB504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wiss911 UCm BT" pitchFamily="34" charset="0"/>
                <a:cs typeface="EucrosiaUPC" pitchFamily="18" charset="-34"/>
              </a:rPr>
              <a:t>$600</a:t>
            </a:r>
          </a:p>
        </p:txBody>
      </p:sp>
      <p:sp>
        <p:nvSpPr>
          <p:cNvPr id="13336" name="AutoShape 119">
            <a:hlinkClick r:id="rId2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6089650" y="4507992"/>
            <a:ext cx="1517650" cy="914400"/>
          </a:xfrm>
          <a:prstGeom prst="actionButtonBlank">
            <a:avLst/>
          </a:prstGeom>
          <a:solidFill>
            <a:srgbClr val="00009A"/>
          </a:solidFill>
          <a:ln w="76200" cap="sq" cmpd="sng">
            <a:solidFill>
              <a:srgbClr val="060606"/>
            </a:solidFill>
            <a:round/>
            <a:headEnd/>
            <a:tailEnd/>
          </a:ln>
          <a:effectLst/>
        </p:spPr>
        <p:txBody>
          <a:bodyPr wrap="none" tIns="91440" bIns="91440" anchor="ctr"/>
          <a:lstStyle/>
          <a:p>
            <a:pPr>
              <a:defRPr/>
            </a:pPr>
            <a:r>
              <a:rPr lang="en-US" sz="5400" b="0" dirty="0">
                <a:ln w="12700" cap="sq" cmpd="thickThin">
                  <a:solidFill>
                    <a:srgbClr val="FCB504"/>
                  </a:solidFill>
                  <a:prstDash val="solid"/>
                  <a:bevel/>
                </a:ln>
                <a:solidFill>
                  <a:srgbClr val="FCB504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wiss911 UCm BT" pitchFamily="34" charset="0"/>
                <a:cs typeface="EucrosiaUPC" pitchFamily="18" charset="-34"/>
              </a:rPr>
              <a:t>$800</a:t>
            </a:r>
          </a:p>
        </p:txBody>
      </p:sp>
      <p:sp>
        <p:nvSpPr>
          <p:cNvPr id="13337" name="AutoShape 120">
            <a:hlinkClick r:id="rId2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6089650" y="5422392"/>
            <a:ext cx="1517650" cy="914400"/>
          </a:xfrm>
          <a:prstGeom prst="actionButtonBlank">
            <a:avLst/>
          </a:prstGeom>
          <a:solidFill>
            <a:srgbClr val="00009A"/>
          </a:solidFill>
          <a:ln w="76200" cap="sq" cmpd="sng">
            <a:solidFill>
              <a:srgbClr val="060606"/>
            </a:solidFill>
            <a:round/>
            <a:headEnd/>
            <a:tailEnd/>
          </a:ln>
          <a:effectLst/>
        </p:spPr>
        <p:txBody>
          <a:bodyPr wrap="none" tIns="91440" bIns="91440" anchor="ctr"/>
          <a:lstStyle/>
          <a:p>
            <a:pPr>
              <a:defRPr/>
            </a:pPr>
            <a:r>
              <a:rPr lang="en-US" sz="5400" b="0" dirty="0">
                <a:ln w="12700" cap="sq" cmpd="thickThin">
                  <a:solidFill>
                    <a:srgbClr val="FCB504"/>
                  </a:solidFill>
                  <a:prstDash val="solid"/>
                  <a:bevel/>
                </a:ln>
                <a:solidFill>
                  <a:srgbClr val="FCB504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wiss911 UCm BT" pitchFamily="34" charset="0"/>
                <a:cs typeface="EucrosiaUPC" pitchFamily="18" charset="-34"/>
              </a:rPr>
              <a:t>$</a:t>
            </a:r>
            <a:r>
              <a:rPr lang="en-US" sz="5400" b="0" spc="-300" dirty="0">
                <a:ln w="12700" cap="sq" cmpd="thickThin">
                  <a:solidFill>
                    <a:srgbClr val="FCB504"/>
                  </a:solidFill>
                  <a:prstDash val="solid"/>
                  <a:bevel/>
                </a:ln>
                <a:solidFill>
                  <a:srgbClr val="FCB504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wiss911 UCm BT" pitchFamily="34" charset="0"/>
                <a:cs typeface="EucrosiaUPC" pitchFamily="18" charset="-34"/>
              </a:rPr>
              <a:t>1</a:t>
            </a:r>
            <a:r>
              <a:rPr lang="en-US" sz="5400" b="0" dirty="0">
                <a:ln w="12700" cap="sq" cmpd="thickThin">
                  <a:solidFill>
                    <a:srgbClr val="FCB504"/>
                  </a:solidFill>
                  <a:prstDash val="solid"/>
                  <a:bevel/>
                </a:ln>
                <a:solidFill>
                  <a:srgbClr val="FCB504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wiss911 UCm BT" pitchFamily="34" charset="0"/>
                <a:cs typeface="EucrosiaUPC" pitchFamily="18" charset="-34"/>
              </a:rPr>
              <a:t>000</a:t>
            </a:r>
          </a:p>
        </p:txBody>
      </p:sp>
      <p:sp>
        <p:nvSpPr>
          <p:cNvPr id="13344" name="AutoShape 121">
            <a:hlinkClick r:id="rId2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607300" y="1764792"/>
            <a:ext cx="1517650" cy="914400"/>
          </a:xfrm>
          <a:prstGeom prst="actionButtonBlank">
            <a:avLst/>
          </a:prstGeom>
          <a:solidFill>
            <a:srgbClr val="00009A"/>
          </a:solidFill>
          <a:ln w="76200" cap="sq" cmpd="sng">
            <a:solidFill>
              <a:srgbClr val="060606"/>
            </a:solidFill>
            <a:round/>
            <a:headEnd/>
            <a:tailEnd/>
          </a:ln>
          <a:effectLst/>
        </p:spPr>
        <p:txBody>
          <a:bodyPr wrap="none" tIns="91440" bIns="91440" anchor="ctr"/>
          <a:lstStyle/>
          <a:p>
            <a:pPr>
              <a:defRPr/>
            </a:pPr>
            <a:r>
              <a:rPr lang="en-US" sz="5400" b="0" dirty="0">
                <a:ln w="12700" cap="sq" cmpd="thickThin">
                  <a:solidFill>
                    <a:srgbClr val="FCB504"/>
                  </a:solidFill>
                  <a:prstDash val="solid"/>
                  <a:bevel/>
                </a:ln>
                <a:solidFill>
                  <a:srgbClr val="FCB504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wiss911 UCm BT" pitchFamily="34" charset="0"/>
                <a:cs typeface="EucrosiaUPC" pitchFamily="18" charset="-34"/>
              </a:rPr>
              <a:t>$200</a:t>
            </a:r>
          </a:p>
        </p:txBody>
      </p:sp>
      <p:sp>
        <p:nvSpPr>
          <p:cNvPr id="13345" name="AutoShape 122">
            <a:hlinkClick r:id="rId26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607300" y="2679192"/>
            <a:ext cx="1517650" cy="914400"/>
          </a:xfrm>
          <a:prstGeom prst="actionButtonBlank">
            <a:avLst/>
          </a:prstGeom>
          <a:solidFill>
            <a:srgbClr val="00009A"/>
          </a:solidFill>
          <a:ln w="76200" cap="sq" cmpd="sng">
            <a:solidFill>
              <a:srgbClr val="060606"/>
            </a:solidFill>
            <a:round/>
            <a:headEnd/>
            <a:tailEnd/>
          </a:ln>
          <a:effectLst/>
        </p:spPr>
        <p:txBody>
          <a:bodyPr wrap="none" tIns="91440" bIns="91440" anchor="ctr"/>
          <a:lstStyle/>
          <a:p>
            <a:pPr>
              <a:defRPr/>
            </a:pPr>
            <a:r>
              <a:rPr lang="en-US" sz="5400" b="0" dirty="0">
                <a:ln w="12700" cap="sq" cmpd="thickThin">
                  <a:solidFill>
                    <a:srgbClr val="FCB504"/>
                  </a:solidFill>
                  <a:prstDash val="solid"/>
                  <a:bevel/>
                </a:ln>
                <a:solidFill>
                  <a:srgbClr val="FCB504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wiss911 UCm BT" pitchFamily="34" charset="0"/>
                <a:cs typeface="EucrosiaUPC" pitchFamily="18" charset="-34"/>
              </a:rPr>
              <a:t>$400</a:t>
            </a:r>
          </a:p>
        </p:txBody>
      </p:sp>
      <p:sp>
        <p:nvSpPr>
          <p:cNvPr id="13346" name="AutoShape 123">
            <a:hlinkClick r:id="rId27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607300" y="3593592"/>
            <a:ext cx="1517650" cy="914400"/>
          </a:xfrm>
          <a:prstGeom prst="actionButtonBlank">
            <a:avLst/>
          </a:prstGeom>
          <a:solidFill>
            <a:srgbClr val="00009A"/>
          </a:solidFill>
          <a:ln w="76200" cap="sq" cmpd="sng">
            <a:solidFill>
              <a:srgbClr val="060606"/>
            </a:solidFill>
            <a:round/>
            <a:headEnd/>
            <a:tailEnd/>
          </a:ln>
          <a:effectLst/>
        </p:spPr>
        <p:txBody>
          <a:bodyPr wrap="none" tIns="91440" bIns="91440" anchor="ctr"/>
          <a:lstStyle/>
          <a:p>
            <a:pPr>
              <a:defRPr/>
            </a:pPr>
            <a:r>
              <a:rPr lang="en-US" sz="5400" b="0" dirty="0">
                <a:ln w="12700" cap="sq" cmpd="thickThin">
                  <a:solidFill>
                    <a:srgbClr val="FCB504"/>
                  </a:solidFill>
                  <a:prstDash val="solid"/>
                  <a:bevel/>
                </a:ln>
                <a:solidFill>
                  <a:srgbClr val="FCB504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wiss911 UCm BT" pitchFamily="34" charset="0"/>
                <a:cs typeface="EucrosiaUPC" pitchFamily="18" charset="-34"/>
              </a:rPr>
              <a:t>$600</a:t>
            </a:r>
          </a:p>
        </p:txBody>
      </p:sp>
      <p:sp>
        <p:nvSpPr>
          <p:cNvPr id="13347" name="AutoShape 124">
            <a:hlinkClick r:id="rId28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607300" y="4507992"/>
            <a:ext cx="1517650" cy="914400"/>
          </a:xfrm>
          <a:prstGeom prst="actionButtonBlank">
            <a:avLst/>
          </a:prstGeom>
          <a:solidFill>
            <a:srgbClr val="00009A"/>
          </a:solidFill>
          <a:ln w="76200" cap="sq" cmpd="sng">
            <a:solidFill>
              <a:srgbClr val="060606"/>
            </a:solidFill>
            <a:round/>
            <a:headEnd/>
            <a:tailEnd/>
          </a:ln>
          <a:effectLst/>
        </p:spPr>
        <p:txBody>
          <a:bodyPr wrap="none" tIns="91440" bIns="91440" anchor="ctr"/>
          <a:lstStyle/>
          <a:p>
            <a:pPr>
              <a:defRPr/>
            </a:pPr>
            <a:r>
              <a:rPr lang="en-US" sz="5400" b="0" dirty="0">
                <a:ln w="12700" cap="sq" cmpd="thickThin">
                  <a:solidFill>
                    <a:srgbClr val="FCB504"/>
                  </a:solidFill>
                  <a:prstDash val="solid"/>
                  <a:bevel/>
                </a:ln>
                <a:solidFill>
                  <a:srgbClr val="FCB504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wiss911 UCm BT" pitchFamily="34" charset="0"/>
                <a:cs typeface="EucrosiaUPC" pitchFamily="18" charset="-34"/>
              </a:rPr>
              <a:t>$800</a:t>
            </a:r>
          </a:p>
        </p:txBody>
      </p:sp>
      <p:sp>
        <p:nvSpPr>
          <p:cNvPr id="13348" name="AutoShape 125">
            <a:hlinkClick r:id="rId29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607300" y="5422392"/>
            <a:ext cx="1517650" cy="914400"/>
          </a:xfrm>
          <a:prstGeom prst="actionButtonBlank">
            <a:avLst/>
          </a:prstGeom>
          <a:solidFill>
            <a:srgbClr val="00009A"/>
          </a:solidFill>
          <a:ln w="76200" cap="sq" cmpd="sng">
            <a:solidFill>
              <a:srgbClr val="060606"/>
            </a:solidFill>
            <a:round/>
            <a:headEnd/>
            <a:tailEnd/>
          </a:ln>
          <a:effectLst/>
        </p:spPr>
        <p:txBody>
          <a:bodyPr wrap="none" tIns="91440" bIns="91440" anchor="ctr"/>
          <a:lstStyle/>
          <a:p>
            <a:pPr>
              <a:defRPr/>
            </a:pPr>
            <a:r>
              <a:rPr lang="en-US" sz="5400" b="0" dirty="0">
                <a:ln w="12700" cap="sq" cmpd="thickThin">
                  <a:solidFill>
                    <a:srgbClr val="FCB504"/>
                  </a:solidFill>
                  <a:prstDash val="solid"/>
                  <a:bevel/>
                </a:ln>
                <a:solidFill>
                  <a:srgbClr val="FCB504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wiss911 UCm BT" pitchFamily="34" charset="0"/>
                <a:cs typeface="EucrosiaUPC" pitchFamily="18" charset="-34"/>
              </a:rPr>
              <a:t>$</a:t>
            </a:r>
            <a:r>
              <a:rPr lang="en-US" sz="5400" b="0" spc="-300" dirty="0">
                <a:ln w="12700" cap="sq" cmpd="thickThin">
                  <a:solidFill>
                    <a:srgbClr val="FCB504"/>
                  </a:solidFill>
                  <a:prstDash val="solid"/>
                  <a:bevel/>
                </a:ln>
                <a:solidFill>
                  <a:srgbClr val="FCB504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wiss911 UCm BT" pitchFamily="34" charset="0"/>
                <a:cs typeface="EucrosiaUPC" pitchFamily="18" charset="-34"/>
              </a:rPr>
              <a:t>1</a:t>
            </a:r>
            <a:r>
              <a:rPr lang="en-US" sz="5400" b="0" dirty="0">
                <a:ln w="12700" cap="sq" cmpd="thickThin">
                  <a:solidFill>
                    <a:srgbClr val="FCB504"/>
                  </a:solidFill>
                  <a:prstDash val="solid"/>
                  <a:bevel/>
                </a:ln>
                <a:solidFill>
                  <a:srgbClr val="FCB504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wiss911 UCm BT" pitchFamily="34" charset="0"/>
                <a:cs typeface="EucrosiaUPC" pitchFamily="18" charset="-34"/>
              </a:rPr>
              <a:t>000</a:t>
            </a:r>
          </a:p>
        </p:txBody>
      </p:sp>
      <p:sp>
        <p:nvSpPr>
          <p:cNvPr id="13338" name="AutoShape 40">
            <a:hlinkClick r:id="rId30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9050" y="1764792"/>
            <a:ext cx="1517650" cy="914400"/>
          </a:xfrm>
          <a:prstGeom prst="actionButtonBlank">
            <a:avLst/>
          </a:prstGeom>
          <a:solidFill>
            <a:srgbClr val="00009A"/>
          </a:solidFill>
          <a:ln w="76200" cap="sq" cmpd="sng">
            <a:solidFill>
              <a:srgbClr val="060606"/>
            </a:solidFill>
            <a:round/>
            <a:headEnd/>
            <a:tailEnd/>
          </a:ln>
          <a:effectLst/>
        </p:spPr>
        <p:txBody>
          <a:bodyPr wrap="none" tIns="91440" bIns="91440" anchor="ctr"/>
          <a:lstStyle/>
          <a:p>
            <a:pPr>
              <a:defRPr/>
            </a:pPr>
            <a:r>
              <a:rPr lang="en-US" sz="5400" b="0" dirty="0">
                <a:ln w="12700" cap="sq" cmpd="thickThin">
                  <a:solidFill>
                    <a:srgbClr val="FCB504"/>
                  </a:solidFill>
                  <a:prstDash val="solid"/>
                  <a:bevel/>
                </a:ln>
                <a:solidFill>
                  <a:srgbClr val="FCB504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wiss911 UCm BT" pitchFamily="34" charset="0"/>
                <a:cs typeface="EucrosiaUPC" pitchFamily="18" charset="-34"/>
              </a:rPr>
              <a:t>$200</a:t>
            </a:r>
          </a:p>
        </p:txBody>
      </p:sp>
      <p:sp>
        <p:nvSpPr>
          <p:cNvPr id="2" name="AutoShape 89">
            <a:hlinkClick r:id="rId31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9050" y="2679192"/>
            <a:ext cx="1517650" cy="914400"/>
          </a:xfrm>
          <a:prstGeom prst="actionButtonBlank">
            <a:avLst/>
          </a:prstGeom>
          <a:solidFill>
            <a:srgbClr val="00009A"/>
          </a:solidFill>
          <a:ln w="76200" cap="sq" cmpd="sng">
            <a:solidFill>
              <a:srgbClr val="060606"/>
            </a:solidFill>
            <a:round/>
            <a:headEnd/>
            <a:tailEnd/>
          </a:ln>
          <a:effectLst/>
        </p:spPr>
        <p:txBody>
          <a:bodyPr wrap="none" tIns="91440" bIns="91440" anchor="ctr"/>
          <a:lstStyle/>
          <a:p>
            <a:pPr>
              <a:defRPr/>
            </a:pPr>
            <a:r>
              <a:rPr lang="en-US" sz="5400" b="0" dirty="0">
                <a:ln w="12700" cap="sq" cmpd="thickThin">
                  <a:solidFill>
                    <a:srgbClr val="FCB504"/>
                  </a:solidFill>
                  <a:prstDash val="solid"/>
                  <a:bevel/>
                </a:ln>
                <a:solidFill>
                  <a:srgbClr val="FCB504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wiss911 UCm BT" pitchFamily="34" charset="0"/>
                <a:cs typeface="EucrosiaUPC" pitchFamily="18" charset="-34"/>
              </a:rPr>
              <a:t>$400</a:t>
            </a:r>
          </a:p>
        </p:txBody>
      </p:sp>
      <p:sp>
        <p:nvSpPr>
          <p:cNvPr id="3" name="AutoShape 90">
            <a:hlinkClick r:id="rId3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9050" y="3593592"/>
            <a:ext cx="1517650" cy="914400"/>
          </a:xfrm>
          <a:prstGeom prst="actionButtonBlank">
            <a:avLst/>
          </a:prstGeom>
          <a:solidFill>
            <a:srgbClr val="00009A"/>
          </a:solidFill>
          <a:ln w="76200" cap="sq" cmpd="sng">
            <a:solidFill>
              <a:srgbClr val="060606"/>
            </a:solidFill>
            <a:round/>
            <a:headEnd/>
            <a:tailEnd/>
          </a:ln>
          <a:effectLst/>
        </p:spPr>
        <p:txBody>
          <a:bodyPr wrap="none" tIns="91440" bIns="91440" anchor="ctr"/>
          <a:lstStyle/>
          <a:p>
            <a:pPr>
              <a:defRPr/>
            </a:pPr>
            <a:r>
              <a:rPr lang="en-US" sz="5400" b="0" dirty="0">
                <a:ln w="12700" cap="sq" cmpd="thickThin">
                  <a:solidFill>
                    <a:srgbClr val="FCB504"/>
                  </a:solidFill>
                  <a:prstDash val="solid"/>
                  <a:bevel/>
                </a:ln>
                <a:solidFill>
                  <a:srgbClr val="FCB504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wiss911 UCm BT" pitchFamily="34" charset="0"/>
                <a:cs typeface="EucrosiaUPC" pitchFamily="18" charset="-34"/>
              </a:rPr>
              <a:t>$600</a:t>
            </a:r>
            <a:endParaRPr lang="en-US" sz="5400" b="0" dirty="0">
              <a:ln w="12700" cap="sq" cmpd="thickThin">
                <a:solidFill>
                  <a:srgbClr val="FCB504"/>
                </a:solidFill>
                <a:prstDash val="solid"/>
                <a:bevel/>
              </a:ln>
              <a:solidFill>
                <a:srgbClr val="FCB504"/>
              </a:solidFill>
              <a:effectLst>
                <a:glow rad="101600">
                  <a:schemeClr val="accent4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wiss911 UCm BT" pitchFamily="34" charset="0"/>
              <a:cs typeface="EucrosiaUPC" pitchFamily="18" charset="-34"/>
              <a:hlinkClick r:id="rId32" action="ppaction://hlinksldjump"/>
            </a:endParaRPr>
          </a:p>
        </p:txBody>
      </p:sp>
      <p:sp>
        <p:nvSpPr>
          <p:cNvPr id="4" name="AutoShape 91">
            <a:hlinkClick r:id="rId3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9050" y="4507992"/>
            <a:ext cx="1517650" cy="914400"/>
          </a:xfrm>
          <a:prstGeom prst="actionButtonBlank">
            <a:avLst/>
          </a:prstGeom>
          <a:solidFill>
            <a:srgbClr val="00009A"/>
          </a:solidFill>
          <a:ln w="76200" cap="sq" cmpd="sng">
            <a:solidFill>
              <a:srgbClr val="060606"/>
            </a:solidFill>
            <a:round/>
            <a:headEnd/>
            <a:tailEnd/>
          </a:ln>
          <a:effectLst/>
        </p:spPr>
        <p:txBody>
          <a:bodyPr wrap="none" tIns="91440" bIns="91440" anchor="ctr"/>
          <a:lstStyle/>
          <a:p>
            <a:pPr>
              <a:defRPr/>
            </a:pPr>
            <a:r>
              <a:rPr lang="en-US" sz="5400" b="0" dirty="0">
                <a:ln w="12700" cap="sq" cmpd="thickThin">
                  <a:solidFill>
                    <a:srgbClr val="FCB504"/>
                  </a:solidFill>
                  <a:prstDash val="solid"/>
                  <a:bevel/>
                </a:ln>
                <a:solidFill>
                  <a:srgbClr val="FCB504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wiss911 UCm BT" pitchFamily="34" charset="0"/>
                <a:cs typeface="EucrosiaUPC" pitchFamily="18" charset="-34"/>
              </a:rPr>
              <a:t>$800</a:t>
            </a:r>
            <a:endParaRPr lang="en-US" sz="5400" b="0" dirty="0">
              <a:ln w="12700" cap="sq" cmpd="thickThin">
                <a:solidFill>
                  <a:srgbClr val="FCB504"/>
                </a:solidFill>
                <a:prstDash val="solid"/>
                <a:bevel/>
              </a:ln>
              <a:solidFill>
                <a:srgbClr val="FCB504"/>
              </a:solidFill>
              <a:effectLst>
                <a:glow rad="101600">
                  <a:schemeClr val="accent4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wiss911 UCm BT" pitchFamily="34" charset="0"/>
              <a:cs typeface="EucrosiaUPC" pitchFamily="18" charset="-34"/>
              <a:hlinkClick r:id="rId33" action="ppaction://hlinksldjump"/>
            </a:endParaRPr>
          </a:p>
        </p:txBody>
      </p:sp>
      <p:sp>
        <p:nvSpPr>
          <p:cNvPr id="5" name="AutoShape 92">
            <a:hlinkClick r:id="rId3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9050" y="5422392"/>
            <a:ext cx="1517904" cy="914400"/>
          </a:xfrm>
          <a:prstGeom prst="actionButtonBlank">
            <a:avLst/>
          </a:prstGeom>
          <a:solidFill>
            <a:srgbClr val="00009A"/>
          </a:solidFill>
          <a:ln w="76200" cap="sq" cmpd="sng">
            <a:solidFill>
              <a:srgbClr val="060606"/>
            </a:solidFill>
            <a:round/>
            <a:headEnd/>
            <a:tailEnd/>
          </a:ln>
          <a:effectLst/>
        </p:spPr>
        <p:txBody>
          <a:bodyPr wrap="none" tIns="91440" bIns="91440" anchor="ctr"/>
          <a:lstStyle/>
          <a:p>
            <a:pPr>
              <a:defRPr/>
            </a:pPr>
            <a:r>
              <a:rPr lang="en-US" sz="5400" b="0" dirty="0">
                <a:ln w="12700" cap="sq" cmpd="thickThin">
                  <a:solidFill>
                    <a:srgbClr val="FCB504"/>
                  </a:solidFill>
                  <a:prstDash val="solid"/>
                  <a:bevel/>
                </a:ln>
                <a:solidFill>
                  <a:srgbClr val="FCB504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wiss911 UCm BT" pitchFamily="34" charset="0"/>
                <a:cs typeface="EucrosiaUPC" pitchFamily="18" charset="-34"/>
              </a:rPr>
              <a:t>$</a:t>
            </a:r>
            <a:r>
              <a:rPr lang="en-US" sz="5400" b="0" spc="-300" dirty="0">
                <a:ln w="12700" cap="sq" cmpd="thickThin">
                  <a:solidFill>
                    <a:srgbClr val="FCB504"/>
                  </a:solidFill>
                  <a:prstDash val="solid"/>
                  <a:bevel/>
                </a:ln>
                <a:solidFill>
                  <a:srgbClr val="FCB504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wiss911 UCm BT" pitchFamily="34" charset="0"/>
                <a:cs typeface="EucrosiaUPC" pitchFamily="18" charset="-34"/>
              </a:rPr>
              <a:t>1</a:t>
            </a:r>
            <a:r>
              <a:rPr lang="en-US" sz="5400" b="0" dirty="0">
                <a:ln w="12700" cap="sq" cmpd="thickThin">
                  <a:solidFill>
                    <a:srgbClr val="FCB504"/>
                  </a:solidFill>
                  <a:prstDash val="solid"/>
                  <a:bevel/>
                </a:ln>
                <a:solidFill>
                  <a:srgbClr val="FCB504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wiss911 UCm BT" pitchFamily="34" charset="0"/>
                <a:cs typeface="EucrosiaUPC" pitchFamily="18" charset="-34"/>
              </a:rPr>
              <a:t>000</a:t>
            </a:r>
          </a:p>
        </p:txBody>
      </p:sp>
      <p:sp>
        <p:nvSpPr>
          <p:cNvPr id="14342" name="Rectangle 58"/>
          <p:cNvSpPr>
            <a:spLocks noChangeArrowheads="1"/>
          </p:cNvSpPr>
          <p:nvPr/>
        </p:nvSpPr>
        <p:spPr bwMode="auto">
          <a:xfrm>
            <a:off x="1536700" y="585788"/>
            <a:ext cx="1517650" cy="1179512"/>
          </a:xfrm>
          <a:prstGeom prst="rect">
            <a:avLst/>
          </a:prstGeom>
          <a:blipFill>
            <a:blip r:embed="rId35" cstate="print"/>
            <a:stretch>
              <a:fillRect/>
            </a:stretch>
          </a:blipFill>
          <a:ln w="76200" cmpd="sng">
            <a:solidFill>
              <a:srgbClr val="060606"/>
            </a:solidFill>
            <a:miter lim="800000"/>
            <a:headEnd/>
            <a:tailEnd/>
          </a:ln>
          <a:effectLst/>
        </p:spPr>
        <p:txBody>
          <a:bodyPr wrap="none" anchor="ctr">
            <a:normAutofit/>
          </a:bodyPr>
          <a:lstStyle/>
          <a:p>
            <a:pPr>
              <a:defRPr/>
            </a:pPr>
            <a:endParaRPr lang="th-TH" sz="1600" b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elveticaInserat LT" pitchFamily="34" charset="0"/>
            </a:endParaRPr>
          </a:p>
        </p:txBody>
      </p:sp>
      <p:sp>
        <p:nvSpPr>
          <p:cNvPr id="14343" name="Rectangle 58"/>
          <p:cNvSpPr>
            <a:spLocks noChangeArrowheads="1"/>
          </p:cNvSpPr>
          <p:nvPr/>
        </p:nvSpPr>
        <p:spPr bwMode="auto">
          <a:xfrm>
            <a:off x="19050" y="585788"/>
            <a:ext cx="1517650" cy="1179512"/>
          </a:xfrm>
          <a:prstGeom prst="rect">
            <a:avLst/>
          </a:prstGeom>
          <a:blipFill>
            <a:blip r:embed="rId35" cstate="print"/>
            <a:stretch>
              <a:fillRect/>
            </a:stretch>
          </a:blipFill>
          <a:ln w="76200" cmpd="sng">
            <a:solidFill>
              <a:srgbClr val="060606"/>
            </a:solidFill>
            <a:miter lim="800000"/>
            <a:headEnd/>
            <a:tailEnd/>
          </a:ln>
          <a:effectLst/>
        </p:spPr>
        <p:txBody>
          <a:bodyPr wrap="none" anchor="ctr">
            <a:normAutofit/>
          </a:bodyPr>
          <a:lstStyle/>
          <a:p>
            <a:pPr>
              <a:defRPr/>
            </a:pPr>
            <a:endParaRPr lang="th-TH" sz="1600" b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elveticaInserat LT" pitchFamily="34" charset="0"/>
            </a:endParaRPr>
          </a:p>
        </p:txBody>
      </p:sp>
      <p:sp>
        <p:nvSpPr>
          <p:cNvPr id="44" name="Rectangle 97"/>
          <p:cNvSpPr>
            <a:spLocks noChangeArrowheads="1"/>
          </p:cNvSpPr>
          <p:nvPr/>
        </p:nvSpPr>
        <p:spPr bwMode="auto">
          <a:xfrm>
            <a:off x="1536700" y="585788"/>
            <a:ext cx="1517650" cy="1179512"/>
          </a:xfrm>
          <a:prstGeom prst="rect">
            <a:avLst/>
          </a:prstGeom>
          <a:blipFill>
            <a:blip r:embed="rId4" cstate="print">
              <a:lum contrast="10000"/>
            </a:blip>
            <a:stretch>
              <a:fillRect/>
            </a:stretch>
          </a:blipFill>
          <a:ln w="76200" cmpd="sng">
            <a:solidFill>
              <a:srgbClr val="060606"/>
            </a:solidFill>
            <a:miter lim="800000"/>
            <a:headEnd/>
            <a:tailEnd/>
          </a:ln>
          <a:effectLst/>
        </p:spPr>
        <p:txBody>
          <a:bodyPr wrap="none" tIns="180000" bIns="0" anchor="ctr">
            <a:normAutofit/>
          </a:bodyPr>
          <a:lstStyle/>
          <a:p>
            <a:pPr>
              <a:defRPr/>
            </a:pPr>
            <a:endParaRPr lang="en-US" sz="1600" b="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elveticaInserat LT" pitchFamily="34" charset="0"/>
              <a:cs typeface="EucrosiaUPC" pitchFamily="18" charset="-34"/>
            </a:endParaRPr>
          </a:p>
        </p:txBody>
      </p:sp>
      <p:sp>
        <p:nvSpPr>
          <p:cNvPr id="49" name="Rectangle 58"/>
          <p:cNvSpPr>
            <a:spLocks noChangeArrowheads="1"/>
          </p:cNvSpPr>
          <p:nvPr/>
        </p:nvSpPr>
        <p:spPr bwMode="auto">
          <a:xfrm>
            <a:off x="19050" y="585788"/>
            <a:ext cx="1517650" cy="1179512"/>
          </a:xfrm>
          <a:prstGeom prst="rect">
            <a:avLst/>
          </a:prstGeom>
          <a:blipFill>
            <a:blip r:embed="rId4" cstate="print">
              <a:lum contrast="10000"/>
            </a:blip>
            <a:stretch>
              <a:fillRect/>
            </a:stretch>
          </a:blipFill>
          <a:ln w="76200" cmpd="sng">
            <a:solidFill>
              <a:srgbClr val="060606"/>
            </a:solidFill>
            <a:miter lim="800000"/>
            <a:headEnd/>
            <a:tailEnd/>
          </a:ln>
          <a:effectLst/>
        </p:spPr>
        <p:txBody>
          <a:bodyPr wrap="none" tIns="180000" bIns="0" anchor="ctr">
            <a:normAutofit/>
          </a:bodyPr>
          <a:lstStyle/>
          <a:p>
            <a:pPr>
              <a:defRPr/>
            </a:pPr>
            <a:endParaRPr lang="en-US" sz="1600" b="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elveticaInserat LT" pitchFamily="34" charset="0"/>
              <a:cs typeface="EucrosiaUPC" pitchFamily="18" charset="-34"/>
            </a:endParaRPr>
          </a:p>
        </p:txBody>
      </p:sp>
      <p:sp>
        <p:nvSpPr>
          <p:cNvPr id="94" name="Rectangle 127">
            <a:hlinkClick r:id="rId36" action="ppaction://hlinksldjump"/>
          </p:cNvPr>
          <p:cNvSpPr>
            <a:spLocks noChangeArrowheads="1"/>
          </p:cNvSpPr>
          <p:nvPr/>
        </p:nvSpPr>
        <p:spPr bwMode="auto">
          <a:xfrm>
            <a:off x="-36513" y="6354763"/>
            <a:ext cx="9175751" cy="906462"/>
          </a:xfrm>
          <a:prstGeom prst="rect">
            <a:avLst/>
          </a:prstGeom>
          <a:gradFill flip="none" rotWithShape="1">
            <a:gsLst>
              <a:gs pos="0">
                <a:srgbClr val="182F76"/>
              </a:gs>
              <a:gs pos="50000">
                <a:srgbClr val="3366FF"/>
              </a:gs>
              <a:gs pos="100000">
                <a:srgbClr val="182F76"/>
              </a:gs>
            </a:gsLst>
            <a:lin ang="5400000" scaled="1"/>
            <a:tileRect/>
          </a:gradFill>
          <a:ln w="38100">
            <a:solidFill>
              <a:srgbClr val="060606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th-TH">
              <a:effectLst>
                <a:glow rad="101600">
                  <a:schemeClr val="accent4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13339" name="Rectangle 58"/>
          <p:cNvSpPr>
            <a:spLocks noChangeArrowheads="1"/>
          </p:cNvSpPr>
          <p:nvPr/>
        </p:nvSpPr>
        <p:spPr bwMode="auto">
          <a:xfrm>
            <a:off x="19050" y="573088"/>
            <a:ext cx="1517650" cy="1179512"/>
          </a:xfrm>
          <a:prstGeom prst="rect">
            <a:avLst/>
          </a:prstGeom>
          <a:blipFill>
            <a:blip r:embed="rId35" cstate="print"/>
            <a:stretch>
              <a:fillRect/>
            </a:stretch>
          </a:blipFill>
          <a:ln w="76200" cmpd="sng">
            <a:solidFill>
              <a:srgbClr val="060606"/>
            </a:solidFill>
            <a:miter lim="800000"/>
            <a:headEnd/>
            <a:tailEnd/>
          </a:ln>
          <a:effectLst/>
        </p:spPr>
        <p:txBody>
          <a:bodyPr wrap="none" anchor="ctr">
            <a:normAutofit/>
          </a:bodyPr>
          <a:lstStyle/>
          <a:p>
            <a:pPr>
              <a:defRPr/>
            </a:pPr>
            <a:r>
              <a:rPr lang="en-US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TRADUCIR</a:t>
            </a:r>
          </a:p>
          <a:p>
            <a:pPr>
              <a:defRPr/>
            </a:pPr>
            <a:r>
              <a:rPr lang="en-US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PALABRAS</a:t>
            </a:r>
            <a:endParaRPr lang="th-TH" sz="1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340" name="Rectangle 97"/>
          <p:cNvSpPr>
            <a:spLocks noChangeArrowheads="1"/>
          </p:cNvSpPr>
          <p:nvPr/>
        </p:nvSpPr>
        <p:spPr bwMode="auto">
          <a:xfrm>
            <a:off x="1536700" y="573088"/>
            <a:ext cx="1517650" cy="1179512"/>
          </a:xfrm>
          <a:prstGeom prst="rect">
            <a:avLst/>
          </a:prstGeom>
          <a:blipFill>
            <a:blip r:embed="rId35" cstate="print"/>
            <a:stretch>
              <a:fillRect/>
            </a:stretch>
          </a:blipFill>
          <a:ln w="76200" cmpd="sng">
            <a:solidFill>
              <a:srgbClr val="060606"/>
            </a:solidFill>
            <a:miter lim="800000"/>
            <a:headEnd/>
            <a:tailEnd/>
          </a:ln>
          <a:effectLst/>
        </p:spPr>
        <p:txBody>
          <a:bodyPr wrap="none" anchor="ctr">
            <a:normAutofit/>
          </a:bodyPr>
          <a:lstStyle/>
          <a:p>
            <a:pPr>
              <a:defRPr/>
            </a:pPr>
            <a:r>
              <a:rPr lang="en-US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TRADUCIR</a:t>
            </a:r>
          </a:p>
          <a:p>
            <a:pPr>
              <a:defRPr/>
            </a:pPr>
            <a:r>
              <a:rPr lang="en-US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Segoe UI Symbol" pitchFamily="34" charset="0"/>
              </a:rPr>
              <a:t>ORACIONES</a:t>
            </a:r>
            <a:endParaRPr lang="th-TH" sz="1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Segoe UI Symbol" pitchFamily="34" charset="0"/>
            </a:endParaRPr>
          </a:p>
        </p:txBody>
      </p:sp>
      <p:sp>
        <p:nvSpPr>
          <p:cNvPr id="59" name="Rectangle 58"/>
          <p:cNvSpPr>
            <a:spLocks noChangeArrowheads="1"/>
          </p:cNvSpPr>
          <p:nvPr/>
        </p:nvSpPr>
        <p:spPr bwMode="auto">
          <a:xfrm>
            <a:off x="3054350" y="585788"/>
            <a:ext cx="1517650" cy="1179512"/>
          </a:xfrm>
          <a:prstGeom prst="rect">
            <a:avLst/>
          </a:prstGeom>
          <a:blipFill>
            <a:blip r:embed="rId35" cstate="print"/>
            <a:stretch>
              <a:fillRect/>
            </a:stretch>
          </a:blipFill>
          <a:ln w="76200" cmpd="sng">
            <a:solidFill>
              <a:srgbClr val="060606"/>
            </a:solidFill>
            <a:miter lim="800000"/>
            <a:headEnd/>
            <a:tailEnd/>
          </a:ln>
          <a:effectLst/>
        </p:spPr>
        <p:txBody>
          <a:bodyPr wrap="none" anchor="ctr">
            <a:normAutofit/>
          </a:bodyPr>
          <a:lstStyle/>
          <a:p>
            <a:pPr>
              <a:defRPr/>
            </a:pPr>
            <a:endParaRPr lang="th-TH" sz="1600" b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elveticaInserat LT" pitchFamily="34" charset="0"/>
            </a:endParaRPr>
          </a:p>
        </p:txBody>
      </p:sp>
      <p:sp>
        <p:nvSpPr>
          <p:cNvPr id="60" name="Rectangle 97"/>
          <p:cNvSpPr>
            <a:spLocks noChangeArrowheads="1"/>
          </p:cNvSpPr>
          <p:nvPr/>
        </p:nvSpPr>
        <p:spPr bwMode="auto">
          <a:xfrm>
            <a:off x="3054350" y="585788"/>
            <a:ext cx="1517650" cy="1179512"/>
          </a:xfrm>
          <a:prstGeom prst="rect">
            <a:avLst/>
          </a:prstGeom>
          <a:blipFill>
            <a:blip r:embed="rId4" cstate="print">
              <a:lum contrast="10000"/>
            </a:blip>
            <a:stretch>
              <a:fillRect/>
            </a:stretch>
          </a:blipFill>
          <a:ln w="76200" cmpd="sng">
            <a:solidFill>
              <a:srgbClr val="060606"/>
            </a:solidFill>
            <a:miter lim="800000"/>
            <a:headEnd/>
            <a:tailEnd/>
          </a:ln>
          <a:effectLst/>
        </p:spPr>
        <p:txBody>
          <a:bodyPr wrap="none" tIns="180000" bIns="0" anchor="ctr">
            <a:normAutofit/>
          </a:bodyPr>
          <a:lstStyle/>
          <a:p>
            <a:pPr>
              <a:defRPr/>
            </a:pPr>
            <a:endParaRPr lang="en-US" sz="1600" b="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elveticaInserat LT" pitchFamily="34" charset="0"/>
              <a:cs typeface="EucrosiaUPC" pitchFamily="18" charset="-34"/>
            </a:endParaRPr>
          </a:p>
        </p:txBody>
      </p:sp>
      <p:sp>
        <p:nvSpPr>
          <p:cNvPr id="62" name="Rectangle 97"/>
          <p:cNvSpPr>
            <a:spLocks noChangeArrowheads="1"/>
          </p:cNvSpPr>
          <p:nvPr/>
        </p:nvSpPr>
        <p:spPr bwMode="auto">
          <a:xfrm>
            <a:off x="3054350" y="573088"/>
            <a:ext cx="1517650" cy="1179512"/>
          </a:xfrm>
          <a:prstGeom prst="rect">
            <a:avLst/>
          </a:prstGeom>
          <a:blipFill>
            <a:blip r:embed="rId35" cstate="print"/>
            <a:stretch>
              <a:fillRect/>
            </a:stretch>
          </a:blipFill>
          <a:ln w="76200" cmpd="sng">
            <a:solidFill>
              <a:srgbClr val="060606"/>
            </a:solidFill>
            <a:miter lim="800000"/>
            <a:headEnd/>
            <a:tailEnd/>
          </a:ln>
          <a:effectLst/>
        </p:spPr>
        <p:txBody>
          <a:bodyPr wrap="none" anchor="ctr">
            <a:normAutofit/>
          </a:bodyPr>
          <a:lstStyle/>
          <a:p>
            <a:pPr>
              <a:defRPr/>
            </a:pPr>
            <a:endParaRPr lang="es-ES" sz="16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Segoe UI Symbol" pitchFamily="34" charset="0"/>
              <a:cs typeface="Times New Roman" pitchFamily="18" charset="0"/>
            </a:endParaRPr>
          </a:p>
          <a:p>
            <a:pPr>
              <a:defRPr/>
            </a:pPr>
            <a:r>
              <a:rPr lang="es-ES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Segoe UI Symbol" pitchFamily="34" charset="0"/>
                <a:cs typeface="Times New Roman" pitchFamily="18" charset="0"/>
              </a:rPr>
              <a:t>LLENE EL</a:t>
            </a:r>
          </a:p>
          <a:p>
            <a:pPr>
              <a:defRPr/>
            </a:pPr>
            <a:r>
              <a:rPr lang="es-ES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Segoe UI Symbol" pitchFamily="34" charset="0"/>
                <a:cs typeface="Times New Roman" pitchFamily="18" charset="0"/>
              </a:rPr>
              <a:t>ESPACIO EN </a:t>
            </a:r>
          </a:p>
          <a:p>
            <a:pPr>
              <a:defRPr/>
            </a:pPr>
            <a:r>
              <a:rPr lang="es-ES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Segoe UI Symbol" pitchFamily="34" charset="0"/>
                <a:cs typeface="Times New Roman" pitchFamily="18" charset="0"/>
              </a:rPr>
              <a:t>BLANCO</a:t>
            </a:r>
            <a:endParaRPr lang="th-TH" sz="16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Segoe UI Symbol" pitchFamily="34" charset="0"/>
            </a:endParaRPr>
          </a:p>
          <a:p>
            <a:pPr>
              <a:defRPr/>
            </a:pPr>
            <a:endParaRPr lang="en-US" sz="16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3" name="Rectangle 62"/>
          <p:cNvSpPr>
            <a:spLocks noChangeArrowheads="1"/>
          </p:cNvSpPr>
          <p:nvPr/>
        </p:nvSpPr>
        <p:spPr bwMode="auto">
          <a:xfrm>
            <a:off x="4572000" y="585788"/>
            <a:ext cx="1517650" cy="1179512"/>
          </a:xfrm>
          <a:prstGeom prst="rect">
            <a:avLst/>
          </a:prstGeom>
          <a:blipFill>
            <a:blip r:embed="rId35" cstate="print"/>
            <a:stretch>
              <a:fillRect/>
            </a:stretch>
          </a:blipFill>
          <a:ln w="76200" cmpd="sng">
            <a:solidFill>
              <a:srgbClr val="060606"/>
            </a:solidFill>
            <a:miter lim="800000"/>
            <a:headEnd/>
            <a:tailEnd/>
          </a:ln>
          <a:effectLst/>
        </p:spPr>
        <p:txBody>
          <a:bodyPr wrap="none" anchor="ctr">
            <a:normAutofit/>
          </a:bodyPr>
          <a:lstStyle/>
          <a:p>
            <a:pPr>
              <a:defRPr/>
            </a:pPr>
            <a:endParaRPr lang="th-TH" sz="1600" b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elveticaInserat LT" pitchFamily="34" charset="0"/>
            </a:endParaRPr>
          </a:p>
        </p:txBody>
      </p:sp>
      <p:sp>
        <p:nvSpPr>
          <p:cNvPr id="64" name="Rectangle 97"/>
          <p:cNvSpPr>
            <a:spLocks noChangeArrowheads="1"/>
          </p:cNvSpPr>
          <p:nvPr/>
        </p:nvSpPr>
        <p:spPr bwMode="auto">
          <a:xfrm>
            <a:off x="4572000" y="585788"/>
            <a:ext cx="1517650" cy="1179512"/>
          </a:xfrm>
          <a:prstGeom prst="rect">
            <a:avLst/>
          </a:prstGeom>
          <a:blipFill>
            <a:blip r:embed="rId4" cstate="print">
              <a:lum contrast="10000"/>
            </a:blip>
            <a:stretch>
              <a:fillRect/>
            </a:stretch>
          </a:blipFill>
          <a:ln w="76200" cmpd="sng">
            <a:solidFill>
              <a:srgbClr val="060606"/>
            </a:solidFill>
            <a:miter lim="800000"/>
            <a:headEnd/>
            <a:tailEnd/>
          </a:ln>
          <a:effectLst/>
        </p:spPr>
        <p:txBody>
          <a:bodyPr wrap="none" tIns="180000" bIns="0" anchor="ctr">
            <a:normAutofit/>
          </a:bodyPr>
          <a:lstStyle/>
          <a:p>
            <a:pPr>
              <a:defRPr/>
            </a:pPr>
            <a:endParaRPr lang="en-US" sz="1600" b="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elveticaInserat LT" pitchFamily="34" charset="0"/>
              <a:cs typeface="EucrosiaUPC" pitchFamily="18" charset="-34"/>
            </a:endParaRPr>
          </a:p>
        </p:txBody>
      </p:sp>
      <p:sp>
        <p:nvSpPr>
          <p:cNvPr id="65" name="Rectangle 97"/>
          <p:cNvSpPr>
            <a:spLocks noChangeArrowheads="1"/>
          </p:cNvSpPr>
          <p:nvPr/>
        </p:nvSpPr>
        <p:spPr bwMode="auto">
          <a:xfrm>
            <a:off x="4572000" y="573088"/>
            <a:ext cx="1517650" cy="1179512"/>
          </a:xfrm>
          <a:prstGeom prst="rect">
            <a:avLst/>
          </a:prstGeom>
          <a:blipFill>
            <a:blip r:embed="rId35" cstate="print"/>
            <a:stretch>
              <a:fillRect/>
            </a:stretch>
          </a:blipFill>
          <a:ln w="76200" cmpd="sng">
            <a:solidFill>
              <a:srgbClr val="060606"/>
            </a:solidFill>
            <a:miter lim="800000"/>
            <a:headEnd/>
            <a:tailEnd/>
          </a:ln>
          <a:effectLst/>
        </p:spPr>
        <p:txBody>
          <a:bodyPr wrap="none" anchor="ctr">
            <a:normAutofit/>
          </a:bodyPr>
          <a:lstStyle/>
          <a:p>
            <a:pPr>
              <a:defRPr/>
            </a:pPr>
            <a:r>
              <a:rPr lang="en-US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FORMAR</a:t>
            </a:r>
          </a:p>
          <a:p>
            <a:pPr>
              <a:defRPr/>
            </a:pPr>
            <a:r>
              <a:rPr lang="en-US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ORACIONES</a:t>
            </a:r>
          </a:p>
        </p:txBody>
      </p:sp>
      <p:sp>
        <p:nvSpPr>
          <p:cNvPr id="66" name="Rectangle 65"/>
          <p:cNvSpPr>
            <a:spLocks noChangeArrowheads="1"/>
          </p:cNvSpPr>
          <p:nvPr/>
        </p:nvSpPr>
        <p:spPr bwMode="auto">
          <a:xfrm>
            <a:off x="6089650" y="585788"/>
            <a:ext cx="1517650" cy="1179512"/>
          </a:xfrm>
          <a:prstGeom prst="rect">
            <a:avLst/>
          </a:prstGeom>
          <a:blipFill>
            <a:blip r:embed="rId35" cstate="print"/>
            <a:stretch>
              <a:fillRect/>
            </a:stretch>
          </a:blipFill>
          <a:ln w="76200" cmpd="sng">
            <a:solidFill>
              <a:srgbClr val="060606"/>
            </a:solidFill>
            <a:miter lim="800000"/>
            <a:headEnd/>
            <a:tailEnd/>
          </a:ln>
          <a:effectLst/>
        </p:spPr>
        <p:txBody>
          <a:bodyPr wrap="none" anchor="ctr">
            <a:normAutofit/>
          </a:bodyPr>
          <a:lstStyle/>
          <a:p>
            <a:pPr>
              <a:defRPr/>
            </a:pPr>
            <a:endParaRPr lang="th-TH" sz="1600" b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elveticaInserat LT" pitchFamily="34" charset="0"/>
            </a:endParaRPr>
          </a:p>
        </p:txBody>
      </p:sp>
      <p:sp>
        <p:nvSpPr>
          <p:cNvPr id="67" name="Rectangle 97"/>
          <p:cNvSpPr>
            <a:spLocks noChangeArrowheads="1"/>
          </p:cNvSpPr>
          <p:nvPr/>
        </p:nvSpPr>
        <p:spPr bwMode="auto">
          <a:xfrm>
            <a:off x="6089650" y="585788"/>
            <a:ext cx="1517650" cy="1179512"/>
          </a:xfrm>
          <a:prstGeom prst="rect">
            <a:avLst/>
          </a:prstGeom>
          <a:blipFill>
            <a:blip r:embed="rId4" cstate="print">
              <a:lum contrast="10000"/>
            </a:blip>
            <a:stretch>
              <a:fillRect/>
            </a:stretch>
          </a:blipFill>
          <a:ln w="76200" cmpd="sng">
            <a:solidFill>
              <a:srgbClr val="060606"/>
            </a:solidFill>
            <a:miter lim="800000"/>
            <a:headEnd/>
            <a:tailEnd/>
          </a:ln>
          <a:effectLst/>
        </p:spPr>
        <p:txBody>
          <a:bodyPr wrap="none" tIns="180000" bIns="0" anchor="ctr">
            <a:normAutofit/>
          </a:bodyPr>
          <a:lstStyle/>
          <a:p>
            <a:pPr>
              <a:defRPr/>
            </a:pPr>
            <a:endParaRPr lang="en-US" sz="1600" b="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elveticaInserat LT" pitchFamily="34" charset="0"/>
              <a:cs typeface="EucrosiaUPC" pitchFamily="18" charset="-34"/>
            </a:endParaRPr>
          </a:p>
        </p:txBody>
      </p:sp>
      <p:sp>
        <p:nvSpPr>
          <p:cNvPr id="68" name="Rectangle 97"/>
          <p:cNvSpPr>
            <a:spLocks noChangeArrowheads="1"/>
          </p:cNvSpPr>
          <p:nvPr/>
        </p:nvSpPr>
        <p:spPr bwMode="auto">
          <a:xfrm>
            <a:off x="6089650" y="573088"/>
            <a:ext cx="1517650" cy="1179512"/>
          </a:xfrm>
          <a:prstGeom prst="rect">
            <a:avLst/>
          </a:prstGeom>
          <a:blipFill>
            <a:blip r:embed="rId37" cstate="print"/>
            <a:stretch>
              <a:fillRect/>
            </a:stretch>
          </a:blipFill>
          <a:ln w="76200" cmpd="sng">
            <a:solidFill>
              <a:srgbClr val="060606"/>
            </a:solidFill>
            <a:miter lim="800000"/>
            <a:headEnd/>
            <a:tailEnd/>
          </a:ln>
          <a:effectLst/>
        </p:spPr>
        <p:txBody>
          <a:bodyPr wrap="none" anchor="ctr">
            <a:normAutofit/>
          </a:bodyPr>
          <a:lstStyle/>
          <a:p>
            <a:pPr>
              <a:defRPr/>
            </a:pPr>
            <a:r>
              <a:rPr lang="en-US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RESPONDER</a:t>
            </a:r>
            <a:endParaRPr lang="th-TH" sz="1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9" name="Rectangle 68"/>
          <p:cNvSpPr>
            <a:spLocks noChangeArrowheads="1"/>
          </p:cNvSpPr>
          <p:nvPr/>
        </p:nvSpPr>
        <p:spPr bwMode="auto">
          <a:xfrm>
            <a:off x="7607300" y="585788"/>
            <a:ext cx="1517650" cy="1179512"/>
          </a:xfrm>
          <a:prstGeom prst="rect">
            <a:avLst/>
          </a:prstGeom>
          <a:blipFill>
            <a:blip r:embed="rId35" cstate="print"/>
            <a:stretch>
              <a:fillRect/>
            </a:stretch>
          </a:blipFill>
          <a:ln w="76200" cmpd="sng">
            <a:solidFill>
              <a:srgbClr val="060606"/>
            </a:solidFill>
            <a:miter lim="800000"/>
            <a:headEnd/>
            <a:tailEnd/>
          </a:ln>
          <a:effectLst/>
        </p:spPr>
        <p:txBody>
          <a:bodyPr wrap="none" anchor="ctr">
            <a:normAutofit/>
          </a:bodyPr>
          <a:lstStyle/>
          <a:p>
            <a:pPr>
              <a:defRPr/>
            </a:pPr>
            <a:endParaRPr lang="th-TH" sz="1600" b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elveticaInserat LT" pitchFamily="34" charset="0"/>
            </a:endParaRPr>
          </a:p>
        </p:txBody>
      </p:sp>
      <p:sp>
        <p:nvSpPr>
          <p:cNvPr id="70" name="Rectangle 97"/>
          <p:cNvSpPr>
            <a:spLocks noChangeArrowheads="1"/>
          </p:cNvSpPr>
          <p:nvPr/>
        </p:nvSpPr>
        <p:spPr bwMode="auto">
          <a:xfrm>
            <a:off x="7607300" y="585788"/>
            <a:ext cx="1517650" cy="1179512"/>
          </a:xfrm>
          <a:prstGeom prst="rect">
            <a:avLst/>
          </a:prstGeom>
          <a:blipFill>
            <a:blip r:embed="rId4" cstate="print">
              <a:lum contrast="10000"/>
            </a:blip>
            <a:stretch>
              <a:fillRect/>
            </a:stretch>
          </a:blipFill>
          <a:ln w="76200" cmpd="sng">
            <a:solidFill>
              <a:srgbClr val="060606"/>
            </a:solidFill>
            <a:miter lim="800000"/>
            <a:headEnd/>
            <a:tailEnd/>
          </a:ln>
          <a:effectLst/>
        </p:spPr>
        <p:txBody>
          <a:bodyPr wrap="none" tIns="180000" bIns="0" anchor="ctr">
            <a:normAutofit/>
          </a:bodyPr>
          <a:lstStyle/>
          <a:p>
            <a:pPr>
              <a:defRPr/>
            </a:pPr>
            <a:endParaRPr lang="en-US" sz="1600" b="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elveticaInserat LT" pitchFamily="34" charset="0"/>
              <a:cs typeface="EucrosiaUPC" pitchFamily="18" charset="-34"/>
            </a:endParaRPr>
          </a:p>
        </p:txBody>
      </p:sp>
      <p:sp>
        <p:nvSpPr>
          <p:cNvPr id="71" name="Rectangle 97"/>
          <p:cNvSpPr>
            <a:spLocks noChangeArrowheads="1"/>
          </p:cNvSpPr>
          <p:nvPr/>
        </p:nvSpPr>
        <p:spPr bwMode="auto">
          <a:xfrm>
            <a:off x="7607300" y="573088"/>
            <a:ext cx="1517650" cy="1179512"/>
          </a:xfrm>
          <a:prstGeom prst="rect">
            <a:avLst/>
          </a:prstGeom>
          <a:blipFill>
            <a:blip r:embed="rId35" cstate="print"/>
            <a:stretch>
              <a:fillRect/>
            </a:stretch>
          </a:blipFill>
          <a:ln w="76200" cmpd="sng">
            <a:solidFill>
              <a:srgbClr val="060606"/>
            </a:solidFill>
            <a:miter lim="800000"/>
            <a:headEnd/>
            <a:tailEnd/>
          </a:ln>
          <a:effectLst/>
        </p:spPr>
        <p:txBody>
          <a:bodyPr wrap="none" anchor="ctr">
            <a:normAutofit/>
          </a:bodyPr>
          <a:lstStyle/>
          <a:p>
            <a:pPr>
              <a:defRPr/>
            </a:pPr>
            <a:r>
              <a:rPr lang="en-US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MEZCLADO</a:t>
            </a:r>
            <a:endParaRPr lang="th-TH" sz="1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1" name="Rectangle 127">
            <a:hlinkClick r:id="rId36" action="ppaction://hlinksldjump"/>
          </p:cNvPr>
          <p:cNvSpPr>
            <a:spLocks noChangeArrowheads="1"/>
          </p:cNvSpPr>
          <p:nvPr/>
        </p:nvSpPr>
        <p:spPr bwMode="auto">
          <a:xfrm>
            <a:off x="-381000" y="6354763"/>
            <a:ext cx="9753600" cy="908050"/>
          </a:xfrm>
          <a:prstGeom prst="rect">
            <a:avLst/>
          </a:prstGeom>
          <a:gradFill flip="none" rotWithShape="1">
            <a:gsLst>
              <a:gs pos="0">
                <a:srgbClr val="182F76"/>
              </a:gs>
              <a:gs pos="50000">
                <a:srgbClr val="3366FF"/>
              </a:gs>
              <a:gs pos="100000">
                <a:srgbClr val="182F76"/>
              </a:gs>
            </a:gsLst>
            <a:lin ang="16200000" scaled="1"/>
            <a:tileRect/>
          </a:gradFill>
          <a:ln w="38100">
            <a:solidFill>
              <a:srgbClr val="060606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th-TH">
              <a:effectLst>
                <a:glow rad="101600">
                  <a:schemeClr val="accent4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57" name="Rectangle 127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-31750" y="-420688"/>
            <a:ext cx="9326563" cy="969963"/>
          </a:xfrm>
          <a:prstGeom prst="rect">
            <a:avLst/>
          </a:prstGeom>
          <a:gradFill flip="none" rotWithShape="1">
            <a:gsLst>
              <a:gs pos="0">
                <a:srgbClr val="182F76"/>
              </a:gs>
              <a:gs pos="50000">
                <a:srgbClr val="3366FF"/>
              </a:gs>
              <a:gs pos="100000">
                <a:srgbClr val="182F76"/>
              </a:gs>
            </a:gsLst>
            <a:lin ang="16200000" scaled="1"/>
            <a:tileRect/>
          </a:gra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th-TH" dirty="0">
              <a:effectLst>
                <a:glow rad="101600">
                  <a:schemeClr val="accent4">
                    <a:satMod val="175000"/>
                    <a:alpha val="40000"/>
                  </a:schemeClr>
                </a:glow>
              </a:effectLst>
              <a:latin typeface="Swiss911 UCm BT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newfi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900"/>
                            </p:stCondLst>
                            <p:childTnLst>
                              <p:par>
                                <p:cTn id="46" presetID="1" presetClass="entr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500"/>
                            </p:stCondLst>
                            <p:childTnLst>
                              <p:par>
                                <p:cTn id="67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3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00"/>
                            </p:stCondLst>
                            <p:childTnLst>
                              <p:par>
                                <p:cTn id="79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3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500"/>
                            </p:stCondLst>
                            <p:childTnLst>
                              <p:par>
                                <p:cTn id="87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500"/>
                            </p:stCondLst>
                            <p:childTnLst>
                              <p:par>
                                <p:cTn id="95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500"/>
                            </p:stCondLst>
                            <p:childTnLst>
                              <p:par>
                                <p:cTn id="103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1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500"/>
                            </p:stCondLst>
                            <p:childTnLst>
                              <p:par>
                                <p:cTn id="119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21" restart="whenNotActive" fill="hold" evtFilter="cancelBubble" nodeType="interactiveSeq">
                <p:stCondLst>
                  <p:cond evt="onClick" delay="0">
                    <p:tgtEl>
                      <p:spTgt spid="133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2" fill="hold">
                      <p:stCondLst>
                        <p:cond delay="0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38"/>
                  </p:tgtEl>
                </p:cond>
              </p:nextCondLst>
            </p:seq>
            <p:seq concurrent="1" nextAc="seek">
              <p:cTn id="126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7" fill="hold">
                      <p:stCondLst>
                        <p:cond delay="0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31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2" fill="hold">
                      <p:stCondLst>
                        <p:cond delay="0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36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7" fill="hold">
                      <p:stCondLst>
                        <p:cond delay="0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41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2" fill="hold">
                      <p:stCondLst>
                        <p:cond delay="0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46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7" fill="hold">
                      <p:stCondLst>
                        <p:cond delay="0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51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2" fill="hold">
                      <p:stCondLst>
                        <p:cond delay="0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56" restart="whenNotActive" fill="hold" evtFilter="cancelBubble" nodeType="interactiveSeq">
                <p:stCondLst>
                  <p:cond evt="onClick" delay="0">
                    <p:tgtEl>
                      <p:spTgt spid="133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7" fill="hold">
                      <p:stCondLst>
                        <p:cond delay="0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20"/>
                  </p:tgtEl>
                </p:cond>
              </p:nextCondLst>
            </p:seq>
            <p:seq concurrent="1" nextAc="seek">
              <p:cTn id="161" restart="whenNotActive" fill="hold" evtFilter="cancelBubble" nodeType="interactiveSeq">
                <p:stCondLst>
                  <p:cond evt="onClick" delay="0">
                    <p:tgtEl>
                      <p:spTgt spid="133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2" fill="hold">
                      <p:stCondLst>
                        <p:cond delay="0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21"/>
                  </p:tgtEl>
                </p:cond>
              </p:nextCondLst>
            </p:seq>
            <p:seq concurrent="1" nextAc="seek">
              <p:cTn id="166" restart="whenNotActive" fill="hold" evtFilter="cancelBubble" nodeType="interactiveSeq">
                <p:stCondLst>
                  <p:cond evt="onClick" delay="0">
                    <p:tgtEl>
                      <p:spTgt spid="133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7" fill="hold">
                      <p:stCondLst>
                        <p:cond delay="0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22"/>
                  </p:tgtEl>
                </p:cond>
              </p:nextCondLst>
            </p:seq>
            <p:seq concurrent="1" nextAc="seek">
              <p:cTn id="171" restart="whenNotActive" fill="hold" evtFilter="cancelBubble" nodeType="interactiveSeq">
                <p:stCondLst>
                  <p:cond evt="onClick" delay="0">
                    <p:tgtEl>
                      <p:spTgt spid="133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2" fill="hold">
                      <p:stCondLst>
                        <p:cond delay="0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23"/>
                  </p:tgtEl>
                </p:cond>
              </p:nextCondLst>
            </p:seq>
            <p:seq concurrent="1" nextAc="seek">
              <p:cTn id="176" restart="whenNotActive" fill="hold" evtFilter="cancelBubble" nodeType="interactiveSeq">
                <p:stCondLst>
                  <p:cond evt="onClick" delay="0">
                    <p:tgtEl>
                      <p:spTgt spid="133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7" fill="hold">
                      <p:stCondLst>
                        <p:cond delay="0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24"/>
                  </p:tgtEl>
                </p:cond>
              </p:nextCondLst>
            </p:seq>
            <p:seq concurrent="1" nextAc="seek">
              <p:cTn id="181" restart="whenNotActive" fill="hold" evtFilter="cancelBubble" nodeType="interactiveSeq">
                <p:stCondLst>
                  <p:cond evt="onClick" delay="0">
                    <p:tgtEl>
                      <p:spTgt spid="133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2" fill="hold">
                      <p:stCondLst>
                        <p:cond delay="0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25"/>
                  </p:tgtEl>
                </p:cond>
              </p:nextCondLst>
            </p:seq>
            <p:seq concurrent="1" nextAc="seek">
              <p:cTn id="186" restart="whenNotActive" fill="hold" evtFilter="cancelBubble" nodeType="interactiveSeq">
                <p:stCondLst>
                  <p:cond evt="onClick" delay="0">
                    <p:tgtEl>
                      <p:spTgt spid="133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7" fill="hold">
                      <p:stCondLst>
                        <p:cond delay="0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26"/>
                  </p:tgtEl>
                </p:cond>
              </p:nextCondLst>
            </p:seq>
            <p:seq concurrent="1" nextAc="seek">
              <p:cTn id="191" restart="whenNotActive" fill="hold" evtFilter="cancelBubble" nodeType="interactiveSeq">
                <p:stCondLst>
                  <p:cond evt="onClick" delay="0">
                    <p:tgtEl>
                      <p:spTgt spid="133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2" fill="hold">
                      <p:stCondLst>
                        <p:cond delay="0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27"/>
                  </p:tgtEl>
                </p:cond>
              </p:nextCondLst>
            </p:seq>
            <p:seq concurrent="1" nextAc="seek">
              <p:cTn id="196" restart="whenNotActive" fill="hold" evtFilter="cancelBubble" nodeType="interactiveSeq">
                <p:stCondLst>
                  <p:cond evt="onClick" delay="0">
                    <p:tgtEl>
                      <p:spTgt spid="133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7" fill="hold">
                      <p:stCondLst>
                        <p:cond delay="0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28"/>
                  </p:tgtEl>
                </p:cond>
              </p:nextCondLst>
            </p:seq>
            <p:seq concurrent="1" nextAc="seek">
              <p:cTn id="201" restart="whenNotActive" fill="hold" evtFilter="cancelBubble" nodeType="interactiveSeq">
                <p:stCondLst>
                  <p:cond evt="onClick" delay="0">
                    <p:tgtEl>
                      <p:spTgt spid="133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2" fill="hold">
                      <p:stCondLst>
                        <p:cond delay="0"/>
                      </p:stCondLst>
                      <p:childTnLst>
                        <p:par>
                          <p:cTn id="203" fill="hold">
                            <p:stCondLst>
                              <p:cond delay="0"/>
                            </p:stCondLst>
                            <p:childTnLst>
                              <p:par>
                                <p:cTn id="20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29"/>
                  </p:tgtEl>
                </p:cond>
              </p:nextCondLst>
            </p:seq>
            <p:seq concurrent="1" nextAc="seek">
              <p:cTn id="206" restart="whenNotActive" fill="hold" evtFilter="cancelBubble" nodeType="interactiveSeq">
                <p:stCondLst>
                  <p:cond evt="onClick" delay="0">
                    <p:tgtEl>
                      <p:spTgt spid="133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7" fill="hold">
                      <p:stCondLst>
                        <p:cond delay="0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30"/>
                  </p:tgtEl>
                </p:cond>
              </p:nextCondLst>
            </p:seq>
            <p:seq concurrent="1" nextAc="seek">
              <p:cTn id="211" restart="whenNotActive" fill="hold" evtFilter="cancelBubble" nodeType="interactiveSeq">
                <p:stCondLst>
                  <p:cond evt="onClick" delay="0">
                    <p:tgtEl>
                      <p:spTgt spid="133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2" fill="hold">
                      <p:stCondLst>
                        <p:cond delay="0"/>
                      </p:stCondLst>
                      <p:childTnLst>
                        <p:par>
                          <p:cTn id="213" fill="hold">
                            <p:stCondLst>
                              <p:cond delay="0"/>
                            </p:stCondLst>
                            <p:childTnLst>
                              <p:par>
                                <p:cTn id="21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31"/>
                  </p:tgtEl>
                </p:cond>
              </p:nextCondLst>
            </p:seq>
            <p:seq concurrent="1" nextAc="seek">
              <p:cTn id="216" restart="whenNotActive" fill="hold" evtFilter="cancelBubble" nodeType="interactiveSeq">
                <p:stCondLst>
                  <p:cond evt="onClick" delay="0">
                    <p:tgtEl>
                      <p:spTgt spid="133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7" fill="hold">
                      <p:stCondLst>
                        <p:cond delay="0"/>
                      </p:stCondLst>
                      <p:childTnLst>
                        <p:par>
                          <p:cTn id="218" fill="hold">
                            <p:stCondLst>
                              <p:cond delay="0"/>
                            </p:stCondLst>
                            <p:childTnLst>
                              <p:par>
                                <p:cTn id="2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32"/>
                  </p:tgtEl>
                </p:cond>
              </p:nextCondLst>
            </p:seq>
            <p:seq concurrent="1" nextAc="seek">
              <p:cTn id="221" restart="whenNotActive" fill="hold" evtFilter="cancelBubble" nodeType="interactiveSeq">
                <p:stCondLst>
                  <p:cond evt="onClick" delay="0">
                    <p:tgtEl>
                      <p:spTgt spid="133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2" fill="hold">
                      <p:stCondLst>
                        <p:cond delay="0"/>
                      </p:stCondLst>
                      <p:childTnLst>
                        <p:par>
                          <p:cTn id="223" fill="hold">
                            <p:stCondLst>
                              <p:cond delay="0"/>
                            </p:stCondLst>
                            <p:childTnLst>
                              <p:par>
                                <p:cTn id="22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33"/>
                  </p:tgtEl>
                </p:cond>
              </p:nextCondLst>
            </p:seq>
            <p:seq concurrent="1" nextAc="seek">
              <p:cTn id="226" restart="whenNotActive" fill="hold" evtFilter="cancelBubble" nodeType="interactiveSeq">
                <p:stCondLst>
                  <p:cond evt="onClick" delay="0">
                    <p:tgtEl>
                      <p:spTgt spid="133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7" fill="hold">
                      <p:stCondLst>
                        <p:cond delay="0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34"/>
                  </p:tgtEl>
                </p:cond>
              </p:nextCondLst>
            </p:seq>
            <p:seq concurrent="1" nextAc="seek">
              <p:cTn id="231" restart="whenNotActive" fill="hold" evtFilter="cancelBubble" nodeType="interactiveSeq">
                <p:stCondLst>
                  <p:cond evt="onClick" delay="0">
                    <p:tgtEl>
                      <p:spTgt spid="133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2" fill="hold">
                      <p:stCondLst>
                        <p:cond delay="0"/>
                      </p:stCondLst>
                      <p:childTnLst>
                        <p:par>
                          <p:cTn id="233" fill="hold">
                            <p:stCondLst>
                              <p:cond delay="0"/>
                            </p:stCondLst>
                            <p:childTnLst>
                              <p:par>
                                <p:cTn id="23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35"/>
                  </p:tgtEl>
                </p:cond>
              </p:nextCondLst>
            </p:seq>
            <p:seq concurrent="1" nextAc="seek">
              <p:cTn id="236" restart="whenNotActive" fill="hold" evtFilter="cancelBubble" nodeType="interactiveSeq">
                <p:stCondLst>
                  <p:cond evt="onClick" delay="0">
                    <p:tgtEl>
                      <p:spTgt spid="133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7" fill="hold">
                      <p:stCondLst>
                        <p:cond delay="0"/>
                      </p:stCondLst>
                      <p:childTnLst>
                        <p:par>
                          <p:cTn id="238" fill="hold">
                            <p:stCondLst>
                              <p:cond delay="0"/>
                            </p:stCondLst>
                            <p:childTnLst>
                              <p:par>
                                <p:cTn id="23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36"/>
                  </p:tgtEl>
                </p:cond>
              </p:nextCondLst>
            </p:seq>
            <p:seq concurrent="1" nextAc="seek">
              <p:cTn id="241" restart="whenNotActive" fill="hold" evtFilter="cancelBubble" nodeType="interactiveSeq">
                <p:stCondLst>
                  <p:cond evt="onClick" delay="0">
                    <p:tgtEl>
                      <p:spTgt spid="133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2" fill="hold">
                      <p:stCondLst>
                        <p:cond delay="0"/>
                      </p:stCondLst>
                      <p:childTnLst>
                        <p:par>
                          <p:cTn id="243" fill="hold">
                            <p:stCondLst>
                              <p:cond delay="0"/>
                            </p:stCondLst>
                            <p:childTnLst>
                              <p:par>
                                <p:cTn id="24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37"/>
                  </p:tgtEl>
                </p:cond>
              </p:nextCondLst>
            </p:seq>
            <p:seq concurrent="1" nextAc="seek">
              <p:cTn id="246" restart="whenNotActive" fill="hold" evtFilter="cancelBubble" nodeType="interactiveSeq">
                <p:stCondLst>
                  <p:cond evt="onClick" delay="0">
                    <p:tgtEl>
                      <p:spTgt spid="133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7" fill="hold">
                      <p:stCondLst>
                        <p:cond delay="0"/>
                      </p:stCondLst>
                      <p:childTnLst>
                        <p:par>
                          <p:cTn id="248" fill="hold">
                            <p:stCondLst>
                              <p:cond delay="0"/>
                            </p:stCondLst>
                            <p:childTnLst>
                              <p:par>
                                <p:cTn id="24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44"/>
                  </p:tgtEl>
                </p:cond>
              </p:nextCondLst>
            </p:seq>
            <p:seq concurrent="1" nextAc="seek">
              <p:cTn id="251" restart="whenNotActive" fill="hold" evtFilter="cancelBubble" nodeType="interactiveSeq">
                <p:stCondLst>
                  <p:cond evt="onClick" delay="0">
                    <p:tgtEl>
                      <p:spTgt spid="133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2" fill="hold">
                      <p:stCondLst>
                        <p:cond delay="0"/>
                      </p:stCondLst>
                      <p:childTnLst>
                        <p:par>
                          <p:cTn id="253" fill="hold">
                            <p:stCondLst>
                              <p:cond delay="0"/>
                            </p:stCondLst>
                            <p:childTnLst>
                              <p:par>
                                <p:cTn id="25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45"/>
                  </p:tgtEl>
                </p:cond>
              </p:nextCondLst>
            </p:seq>
            <p:seq concurrent="1" nextAc="seek">
              <p:cTn id="256" restart="whenNotActive" fill="hold" evtFilter="cancelBubble" nodeType="interactiveSeq">
                <p:stCondLst>
                  <p:cond evt="onClick" delay="0">
                    <p:tgtEl>
                      <p:spTgt spid="133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7" fill="hold">
                      <p:stCondLst>
                        <p:cond delay="0"/>
                      </p:stCondLst>
                      <p:childTnLst>
                        <p:par>
                          <p:cTn id="258" fill="hold">
                            <p:stCondLst>
                              <p:cond delay="0"/>
                            </p:stCondLst>
                            <p:childTnLst>
                              <p:par>
                                <p:cTn id="25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46"/>
                  </p:tgtEl>
                </p:cond>
              </p:nextCondLst>
            </p:seq>
            <p:seq concurrent="1" nextAc="seek">
              <p:cTn id="261" restart="whenNotActive" fill="hold" evtFilter="cancelBubble" nodeType="interactiveSeq">
                <p:stCondLst>
                  <p:cond evt="onClick" delay="0">
                    <p:tgtEl>
                      <p:spTgt spid="133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2" fill="hold">
                      <p:stCondLst>
                        <p:cond delay="0"/>
                      </p:stCondLst>
                      <p:childTnLst>
                        <p:par>
                          <p:cTn id="263" fill="hold">
                            <p:stCondLst>
                              <p:cond delay="0"/>
                            </p:stCondLst>
                            <p:childTnLst>
                              <p:par>
                                <p:cTn id="26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47"/>
                  </p:tgtEl>
                </p:cond>
              </p:nextCondLst>
            </p:seq>
            <p:seq concurrent="1" nextAc="seek">
              <p:cTn id="266" restart="whenNotActive" fill="hold" evtFilter="cancelBubble" nodeType="interactiveSeq">
                <p:stCondLst>
                  <p:cond evt="onClick" delay="0">
                    <p:tgtEl>
                      <p:spTgt spid="133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7" fill="hold">
                      <p:stCondLst>
                        <p:cond delay="0"/>
                      </p:stCondLst>
                      <p:childTnLst>
                        <p:par>
                          <p:cTn id="268" fill="hold">
                            <p:stCondLst>
                              <p:cond delay="0"/>
                            </p:stCondLst>
                            <p:childTnLst>
                              <p:par>
                                <p:cTn id="26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48"/>
                  </p:tgtEl>
                </p:cond>
              </p:nextCondLst>
            </p:seq>
            <p:seq concurrent="1" nextAc="seek">
              <p:cTn id="271" restart="whenNotActive" fill="hold" evtFilter="cancelBubble" nodeType="interactiveSeq">
                <p:stCondLst>
                  <p:cond evt="onClick" delay="0">
                    <p:tgtEl>
                      <p:spTgt spid="133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2" fill="hold">
                      <p:stCondLst>
                        <p:cond delay="0"/>
                      </p:stCondLst>
                      <p:childTnLst>
                        <p:par>
                          <p:cTn id="273" fill="hold">
                            <p:stCondLst>
                              <p:cond delay="0"/>
                            </p:stCondLst>
                            <p:childTnLst>
                              <p:par>
                                <p:cTn id="27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39"/>
                  </p:tgtEl>
                </p:cond>
              </p:nextCondLst>
            </p:seq>
            <p:seq concurrent="1" nextAc="seek">
              <p:cTn id="276" restart="whenNotActive" fill="hold" evtFilter="cancelBubble" nodeType="interactiveSeq">
                <p:stCondLst>
                  <p:cond evt="onClick" delay="0">
                    <p:tgtEl>
                      <p:spTgt spid="133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7" fill="hold">
                      <p:stCondLst>
                        <p:cond delay="0"/>
                      </p:stCondLst>
                      <p:childTnLst>
                        <p:par>
                          <p:cTn id="278" fill="hold">
                            <p:stCondLst>
                              <p:cond delay="0"/>
                            </p:stCondLst>
                            <p:childTnLst>
                              <p:par>
                                <p:cTn id="27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40"/>
                  </p:tgtEl>
                </p:cond>
              </p:nextCondLst>
            </p:seq>
            <p:seq concurrent="1" nextAc="seek">
              <p:cTn id="281" restart="whenNotActive" fill="hold" evtFilter="cancelBubble" nodeType="interactiveSeq">
                <p:stCondLst>
                  <p:cond evt="onClick" delay="0">
                    <p:tgtEl>
                      <p:spTgt spid="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2" fill="hold">
                      <p:stCondLst>
                        <p:cond delay="0"/>
                      </p:stCondLst>
                      <p:childTnLst>
                        <p:par>
                          <p:cTn id="283" fill="hold">
                            <p:stCondLst>
                              <p:cond delay="0"/>
                            </p:stCondLst>
                            <p:childTnLst>
                              <p:par>
                                <p:cTn id="28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"/>
                  </p:tgtEl>
                </p:cond>
              </p:nextCondLst>
            </p:seq>
            <p:seq concurrent="1" nextAc="seek">
              <p:cTn id="286" restart="whenNotActive" fill="hold" evtFilter="cancelBubble" nodeType="interactiveSeq">
                <p:stCondLst>
                  <p:cond evt="onClick" delay="0">
                    <p:tgtEl>
                      <p:spTgt spid="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7" fill="hold">
                      <p:stCondLst>
                        <p:cond delay="0"/>
                      </p:stCondLst>
                      <p:childTnLst>
                        <p:par>
                          <p:cTn id="288" fill="hold">
                            <p:stCondLst>
                              <p:cond delay="0"/>
                            </p:stCondLst>
                            <p:childTnLst>
                              <p:par>
                                <p:cTn id="28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"/>
                  </p:tgtEl>
                </p:cond>
              </p:nextCondLst>
            </p:seq>
            <p:seq concurrent="1" nextAc="seek">
              <p:cTn id="291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2" fill="hold">
                      <p:stCondLst>
                        <p:cond delay="0"/>
                      </p:stCondLst>
                      <p:childTnLst>
                        <p:par>
                          <p:cTn id="293" fill="hold">
                            <p:stCondLst>
                              <p:cond delay="0"/>
                            </p:stCondLst>
                            <p:childTnLst>
                              <p:par>
                                <p:cTn id="29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  <p:seq concurrent="1" nextAc="seek">
              <p:cTn id="296" restart="whenNotActive" fill="hold" evtFilter="cancelBubble" nodeType="interactiveSeq">
                <p:stCondLst>
                  <p:cond evt="onClick" delay="0">
                    <p:tgtEl>
                      <p:spTgt spid="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7" fill="hold">
                      <p:stCondLst>
                        <p:cond delay="0"/>
                      </p:stCondLst>
                      <p:childTnLst>
                        <p:par>
                          <p:cTn id="298" fill="hold">
                            <p:stCondLst>
                              <p:cond delay="0"/>
                            </p:stCondLst>
                            <p:childTnLst>
                              <p:par>
                                <p:cTn id="29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"/>
                  </p:tgtEl>
                </p:cond>
              </p:nextCondLst>
            </p:seq>
            <p:seq concurrent="1" nextAc="seek">
              <p:cTn id="301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2" fill="hold">
                      <p:stCondLst>
                        <p:cond delay="0"/>
                      </p:stCondLst>
                      <p:childTnLst>
                        <p:par>
                          <p:cTn id="303" fill="hold">
                            <p:stCondLst>
                              <p:cond delay="0"/>
                            </p:stCondLst>
                            <p:childTnLst>
                              <p:par>
                                <p:cTn id="304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6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8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0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2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4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</p:childTnLst>
        </p:cTn>
      </p:par>
    </p:tnLst>
    <p:bldLst>
      <p:bldP spid="44" grpId="0" animBg="1"/>
      <p:bldP spid="44" grpId="1" animBg="1"/>
      <p:bldP spid="49" grpId="0" animBg="1"/>
      <p:bldP spid="49" grpId="1" animBg="1"/>
      <p:bldP spid="13339" grpId="0" animBg="1"/>
      <p:bldP spid="13339" grpId="1" animBg="1"/>
      <p:bldP spid="13339" grpId="2" animBg="1"/>
      <p:bldP spid="13340" grpId="0" animBg="1"/>
      <p:bldP spid="13340" grpId="1" animBg="1"/>
      <p:bldP spid="13340" grpId="2" animBg="1"/>
      <p:bldP spid="60" grpId="0" animBg="1"/>
      <p:bldP spid="60" grpId="1" animBg="1"/>
      <p:bldP spid="62" grpId="0" animBg="1"/>
      <p:bldP spid="62" grpId="1" animBg="1"/>
      <p:bldP spid="62" grpId="2" animBg="1"/>
      <p:bldP spid="64" grpId="0" animBg="1"/>
      <p:bldP spid="64" grpId="1" animBg="1"/>
      <p:bldP spid="65" grpId="0" animBg="1"/>
      <p:bldP spid="65" grpId="1" animBg="1"/>
      <p:bldP spid="65" grpId="2" animBg="1"/>
      <p:bldP spid="67" grpId="0" animBg="1"/>
      <p:bldP spid="67" grpId="1" animBg="1"/>
      <p:bldP spid="68" grpId="0" animBg="1"/>
      <p:bldP spid="68" grpId="1" animBg="1"/>
      <p:bldP spid="68" grpId="2" animBg="1"/>
      <p:bldP spid="70" grpId="0" animBg="1"/>
      <p:bldP spid="70" grpId="1" animBg="1"/>
      <p:bldP spid="71" grpId="0" animBg="1"/>
      <p:bldP spid="71" grpId="1" animBg="1"/>
      <p:bldP spid="71" grpId="2" animBg="1"/>
      <p:bldP spid="9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Bevel 6"/>
          <p:cNvSpPr/>
          <p:nvPr/>
        </p:nvSpPr>
        <p:spPr bwMode="auto">
          <a:xfrm>
            <a:off x="228600" y="381000"/>
            <a:ext cx="8610600" cy="6248400"/>
          </a:xfrm>
          <a:prstGeom prst="bevel">
            <a:avLst/>
          </a:prstGeom>
          <a:solidFill>
            <a:srgbClr val="0000FF"/>
          </a:solidFill>
          <a:ln w="63500" cmpd="thinThick">
            <a:solidFill>
              <a:schemeClr val="tx1"/>
            </a:solidFill>
            <a:miter lim="800000"/>
            <a:headEnd/>
            <a:tailEnd/>
          </a:ln>
        </p:spPr>
        <p:txBody>
          <a:bodyPr wrap="none" tIns="180000" bIns="0" anchor="ctr"/>
          <a:lstStyle/>
          <a:p>
            <a:pPr>
              <a:defRPr/>
            </a:pPr>
            <a:r>
              <a:rPr lang="en-US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nchanted" pitchFamily="18" charset="0"/>
              </a:rPr>
              <a:t>El </a:t>
            </a:r>
            <a:r>
              <a:rPr lang="en-US" sz="44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nchanted" pitchFamily="18" charset="0"/>
              </a:rPr>
              <a:t>reportero</a:t>
            </a:r>
            <a:r>
              <a:rPr lang="en-US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nchanted" pitchFamily="18" charset="0"/>
              </a:rPr>
              <a:t> se </a:t>
            </a:r>
          </a:p>
          <a:p>
            <a:pPr>
              <a:defRPr/>
            </a:pPr>
            <a:r>
              <a:rPr lang="en-US" sz="44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nchanted" pitchFamily="18" charset="0"/>
              </a:rPr>
              <a:t>considera</a:t>
            </a:r>
            <a:r>
              <a:rPr lang="en-US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nchanted" pitchFamily="18" charset="0"/>
              </a:rPr>
              <a:t> </a:t>
            </a:r>
            <a:r>
              <a:rPr lang="en-US" sz="44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nchanted" pitchFamily="18" charset="0"/>
              </a:rPr>
              <a:t>imparcial</a:t>
            </a:r>
            <a:r>
              <a:rPr lang="en-US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nchanted" pitchFamily="18" charset="0"/>
              </a:rPr>
              <a:t>, </a:t>
            </a:r>
            <a:r>
              <a:rPr lang="en-US" sz="44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nchanted" pitchFamily="18" charset="0"/>
              </a:rPr>
              <a:t>pero</a:t>
            </a:r>
            <a:r>
              <a:rPr lang="en-US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nchanted" pitchFamily="18" charset="0"/>
              </a:rPr>
              <a:t> </a:t>
            </a:r>
          </a:p>
          <a:p>
            <a:pPr>
              <a:defRPr/>
            </a:pPr>
            <a:r>
              <a:rPr lang="en-US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nchanted" pitchFamily="18" charset="0"/>
              </a:rPr>
              <a:t>no </a:t>
            </a:r>
            <a:r>
              <a:rPr lang="en-US" sz="44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nchanted" pitchFamily="18" charset="0"/>
              </a:rPr>
              <a:t>es</a:t>
            </a:r>
            <a:r>
              <a:rPr lang="en-US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nchanted" pitchFamily="18" charset="0"/>
              </a:rPr>
              <a:t> </a:t>
            </a:r>
            <a:r>
              <a:rPr lang="en-US" sz="44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nchanted" pitchFamily="18" charset="0"/>
              </a:rPr>
              <a:t>cierto</a:t>
            </a:r>
            <a:r>
              <a:rPr lang="en-US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nchanted" pitchFamily="18" charset="0"/>
              </a:rPr>
              <a:t>.</a:t>
            </a:r>
            <a:endParaRPr lang="en-US" sz="4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Enchanted" pitchFamily="18" charset="0"/>
            </a:endParaRPr>
          </a:p>
        </p:txBody>
      </p:sp>
      <p:sp>
        <p:nvSpPr>
          <p:cNvPr id="23555" name="Rectangle 5"/>
          <p:cNvSpPr>
            <a:spLocks noChangeArrowheads="1"/>
          </p:cNvSpPr>
          <p:nvPr/>
        </p:nvSpPr>
        <p:spPr bwMode="auto">
          <a:xfrm>
            <a:off x="228600" y="381000"/>
            <a:ext cx="8610600" cy="6248400"/>
          </a:xfrm>
          <a:prstGeom prst="rect">
            <a:avLst/>
          </a:prstGeom>
          <a:noFill/>
          <a:ln w="76200" algn="ctr">
            <a:solidFill>
              <a:schemeClr val="tx1"/>
            </a:solidFill>
            <a:round/>
            <a:headEnd/>
            <a:tailEnd/>
          </a:ln>
        </p:spPr>
        <p:txBody>
          <a:bodyPr wrap="none" lIns="0" tIns="1800000" rIns="432000" anchor="ctr"/>
          <a:lstStyle/>
          <a:p>
            <a:endParaRPr lang="th-TH" sz="10000">
              <a:solidFill>
                <a:srgbClr val="7030A0"/>
              </a:solidFill>
              <a:latin typeface="AdLib BT" pitchFamily="82" charset="0"/>
            </a:endParaRPr>
          </a:p>
        </p:txBody>
      </p:sp>
      <p:sp>
        <p:nvSpPr>
          <p:cNvPr id="23557" name="Action Button: Home 5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4400" y="6324600"/>
            <a:ext cx="609600" cy="533400"/>
          </a:xfrm>
          <a:prstGeom prst="actionButtonHome">
            <a:avLst/>
          </a:prstGeom>
          <a:gradFill rotWithShape="1">
            <a:gsLst>
              <a:gs pos="0">
                <a:srgbClr val="182F76"/>
              </a:gs>
              <a:gs pos="50000">
                <a:srgbClr val="3366FF"/>
              </a:gs>
              <a:gs pos="100000">
                <a:srgbClr val="182F76"/>
              </a:gs>
            </a:gsLst>
            <a:lin ang="5400000" scaled="1"/>
          </a:gradFill>
          <a:ln w="38100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6" name="TextBox 5"/>
          <p:cNvSpPr txBox="1"/>
          <p:nvPr/>
        </p:nvSpPr>
        <p:spPr>
          <a:xfrm>
            <a:off x="1143000" y="4876800"/>
            <a:ext cx="6781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The reporter considers himself unbiased, but</a:t>
            </a:r>
          </a:p>
          <a:p>
            <a:r>
              <a:rPr lang="en-US" dirty="0" smtClean="0"/>
              <a:t>it is not true.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Bevel 7"/>
          <p:cNvSpPr/>
          <p:nvPr/>
        </p:nvSpPr>
        <p:spPr bwMode="auto">
          <a:xfrm>
            <a:off x="228600" y="381000"/>
            <a:ext cx="8610600" cy="6248400"/>
          </a:xfrm>
          <a:prstGeom prst="bevel">
            <a:avLst/>
          </a:prstGeom>
          <a:solidFill>
            <a:srgbClr val="0000FF"/>
          </a:solidFill>
          <a:ln w="63500" cmpd="thinThick">
            <a:solidFill>
              <a:schemeClr val="tx1"/>
            </a:solidFill>
            <a:miter lim="800000"/>
            <a:headEnd/>
            <a:tailEnd/>
          </a:ln>
        </p:spPr>
        <p:txBody>
          <a:bodyPr wrap="none" tIns="180000" bIns="0" anchor="ctr"/>
          <a:lstStyle/>
          <a:p>
            <a:pPr>
              <a:defRPr/>
            </a:pPr>
            <a:r>
              <a:rPr lang="es-US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nchanted" pitchFamily="18" charset="0"/>
                <a:cs typeface="JasmineUPC" pitchFamily="18" charset="-34"/>
              </a:rPr>
              <a:t>Estoy seguro que las </a:t>
            </a:r>
          </a:p>
          <a:p>
            <a:pPr>
              <a:defRPr/>
            </a:pPr>
            <a:r>
              <a:rPr lang="es-US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nchanted" pitchFamily="18" charset="0"/>
                <a:cs typeface="JasmineUPC" pitchFamily="18" charset="-34"/>
              </a:rPr>
              <a:t>noticias en línea pasan</a:t>
            </a:r>
          </a:p>
          <a:p>
            <a:pPr>
              <a:defRPr/>
            </a:pPr>
            <a:r>
              <a:rPr lang="es-US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nchanted" pitchFamily="18" charset="0"/>
                <a:cs typeface="JasmineUPC" pitchFamily="18" charset="-34"/>
              </a:rPr>
              <a:t>por alto la crisis </a:t>
            </a:r>
          </a:p>
          <a:p>
            <a:pPr>
              <a:defRPr/>
            </a:pPr>
            <a:r>
              <a:rPr lang="es-US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nchanted" pitchFamily="18" charset="0"/>
                <a:cs typeface="JasmineUPC" pitchFamily="18" charset="-34"/>
              </a:rPr>
              <a:t>económica.</a:t>
            </a:r>
            <a:endParaRPr lang="es-US" sz="4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Enchanted" pitchFamily="18" charset="0"/>
              <a:cs typeface="JasmineUPC" pitchFamily="18" charset="-34"/>
            </a:endParaRPr>
          </a:p>
        </p:txBody>
      </p:sp>
      <p:sp>
        <p:nvSpPr>
          <p:cNvPr id="24579" name="Rectangle 6"/>
          <p:cNvSpPr>
            <a:spLocks noChangeArrowheads="1"/>
          </p:cNvSpPr>
          <p:nvPr/>
        </p:nvSpPr>
        <p:spPr bwMode="auto">
          <a:xfrm>
            <a:off x="228600" y="381000"/>
            <a:ext cx="8610600" cy="6248400"/>
          </a:xfrm>
          <a:prstGeom prst="rect">
            <a:avLst/>
          </a:prstGeom>
          <a:noFill/>
          <a:ln w="76200" algn="ctr">
            <a:solidFill>
              <a:schemeClr val="tx1"/>
            </a:solidFill>
            <a:round/>
            <a:headEnd/>
            <a:tailEnd/>
          </a:ln>
        </p:spPr>
        <p:txBody>
          <a:bodyPr wrap="none" lIns="0" tIns="1800000" rIns="432000" anchor="ctr"/>
          <a:lstStyle/>
          <a:p>
            <a:endParaRPr lang="th-TH" sz="10000">
              <a:solidFill>
                <a:srgbClr val="7030A0"/>
              </a:solidFill>
              <a:latin typeface="AdLib BT" pitchFamily="82" charset="0"/>
            </a:endParaRPr>
          </a:p>
        </p:txBody>
      </p:sp>
      <p:sp>
        <p:nvSpPr>
          <p:cNvPr id="24580" name="Text Box 3"/>
          <p:cNvSpPr txBox="1">
            <a:spLocks noChangeArrowheads="1"/>
          </p:cNvSpPr>
          <p:nvPr/>
        </p:nvSpPr>
        <p:spPr bwMode="auto">
          <a:xfrm>
            <a:off x="4937125" y="2863850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spcBef>
                <a:spcPct val="50000"/>
              </a:spcBef>
            </a:pPr>
            <a:endParaRPr lang="th-TH" b="0">
              <a:solidFill>
                <a:schemeClr val="tx1"/>
              </a:solidFill>
            </a:endParaRPr>
          </a:p>
        </p:txBody>
      </p:sp>
      <p:sp>
        <p:nvSpPr>
          <p:cNvPr id="24581" name="Action Button: Home 5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4400" y="6324600"/>
            <a:ext cx="609600" cy="533400"/>
          </a:xfrm>
          <a:prstGeom prst="actionButtonHome">
            <a:avLst/>
          </a:prstGeom>
          <a:gradFill rotWithShape="1">
            <a:gsLst>
              <a:gs pos="0">
                <a:srgbClr val="182F76"/>
              </a:gs>
              <a:gs pos="50000">
                <a:srgbClr val="3366FF"/>
              </a:gs>
              <a:gs pos="100000">
                <a:srgbClr val="182F76"/>
              </a:gs>
            </a:gsLst>
            <a:lin ang="5400000" scaled="1"/>
          </a:gradFill>
          <a:ln w="38100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</p:spTree>
  </p:cSld>
  <p:clrMapOvr>
    <a:masterClrMapping/>
  </p:clrMapOvr>
  <p:transition>
    <p:cut thruBlk="1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Bevel 7"/>
          <p:cNvSpPr/>
          <p:nvPr/>
        </p:nvSpPr>
        <p:spPr bwMode="auto">
          <a:xfrm>
            <a:off x="228600" y="381000"/>
            <a:ext cx="8610600" cy="6248400"/>
          </a:xfrm>
          <a:prstGeom prst="bevel">
            <a:avLst/>
          </a:prstGeom>
          <a:solidFill>
            <a:srgbClr val="0000FF"/>
          </a:solidFill>
          <a:ln w="63500" cmpd="thinThick">
            <a:solidFill>
              <a:schemeClr val="tx1"/>
            </a:solidFill>
            <a:miter lim="800000"/>
            <a:headEnd/>
            <a:tailEnd/>
          </a:ln>
        </p:spPr>
        <p:txBody>
          <a:bodyPr wrap="none" tIns="180000" bIns="0" anchor="ctr"/>
          <a:lstStyle/>
          <a:p>
            <a:pPr>
              <a:defRPr/>
            </a:pPr>
            <a:r>
              <a:rPr lang="es-US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nchanted" pitchFamily="18" charset="0"/>
                <a:cs typeface="JasmineUPC" pitchFamily="18" charset="-34"/>
              </a:rPr>
              <a:t>Estoy seguro que las </a:t>
            </a:r>
          </a:p>
          <a:p>
            <a:pPr>
              <a:defRPr/>
            </a:pPr>
            <a:r>
              <a:rPr lang="es-US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nchanted" pitchFamily="18" charset="0"/>
                <a:cs typeface="JasmineUPC" pitchFamily="18" charset="-34"/>
              </a:rPr>
              <a:t>noticias en línea pasan</a:t>
            </a:r>
          </a:p>
          <a:p>
            <a:pPr>
              <a:defRPr/>
            </a:pPr>
            <a:r>
              <a:rPr lang="es-US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nchanted" pitchFamily="18" charset="0"/>
                <a:cs typeface="JasmineUPC" pitchFamily="18" charset="-34"/>
              </a:rPr>
              <a:t>por alto la crisis </a:t>
            </a:r>
          </a:p>
          <a:p>
            <a:pPr>
              <a:defRPr/>
            </a:pPr>
            <a:r>
              <a:rPr lang="es-US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nchanted" pitchFamily="18" charset="0"/>
                <a:cs typeface="JasmineUPC" pitchFamily="18" charset="-34"/>
              </a:rPr>
              <a:t>económica.</a:t>
            </a:r>
            <a:endParaRPr lang="es-US" sz="4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Enchanted" pitchFamily="18" charset="0"/>
              <a:cs typeface="JasmineUPC" pitchFamily="18" charset="-34"/>
            </a:endParaRPr>
          </a:p>
        </p:txBody>
      </p:sp>
      <p:sp>
        <p:nvSpPr>
          <p:cNvPr id="24579" name="Rectangle 6"/>
          <p:cNvSpPr>
            <a:spLocks noChangeArrowheads="1"/>
          </p:cNvSpPr>
          <p:nvPr/>
        </p:nvSpPr>
        <p:spPr bwMode="auto">
          <a:xfrm>
            <a:off x="228600" y="381000"/>
            <a:ext cx="8610600" cy="6248400"/>
          </a:xfrm>
          <a:prstGeom prst="rect">
            <a:avLst/>
          </a:prstGeom>
          <a:noFill/>
          <a:ln w="76200" algn="ctr">
            <a:solidFill>
              <a:schemeClr val="tx1"/>
            </a:solidFill>
            <a:round/>
            <a:headEnd/>
            <a:tailEnd/>
          </a:ln>
        </p:spPr>
        <p:txBody>
          <a:bodyPr wrap="none" lIns="0" tIns="1800000" rIns="432000" anchor="ctr"/>
          <a:lstStyle/>
          <a:p>
            <a:endParaRPr lang="th-TH" sz="10000">
              <a:solidFill>
                <a:srgbClr val="7030A0"/>
              </a:solidFill>
              <a:latin typeface="AdLib BT" pitchFamily="82" charset="0"/>
            </a:endParaRPr>
          </a:p>
        </p:txBody>
      </p:sp>
      <p:sp>
        <p:nvSpPr>
          <p:cNvPr id="24580" name="Text Box 3"/>
          <p:cNvSpPr txBox="1">
            <a:spLocks noChangeArrowheads="1"/>
          </p:cNvSpPr>
          <p:nvPr/>
        </p:nvSpPr>
        <p:spPr bwMode="auto">
          <a:xfrm>
            <a:off x="4937125" y="2863850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spcBef>
                <a:spcPct val="50000"/>
              </a:spcBef>
            </a:pPr>
            <a:endParaRPr lang="th-TH" b="0">
              <a:solidFill>
                <a:schemeClr val="tx1"/>
              </a:solidFill>
            </a:endParaRPr>
          </a:p>
        </p:txBody>
      </p:sp>
      <p:sp>
        <p:nvSpPr>
          <p:cNvPr id="24581" name="Action Button: Home 5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4400" y="6324600"/>
            <a:ext cx="609600" cy="533400"/>
          </a:xfrm>
          <a:prstGeom prst="actionButtonHome">
            <a:avLst/>
          </a:prstGeom>
          <a:gradFill rotWithShape="1">
            <a:gsLst>
              <a:gs pos="0">
                <a:srgbClr val="182F76"/>
              </a:gs>
              <a:gs pos="50000">
                <a:srgbClr val="3366FF"/>
              </a:gs>
              <a:gs pos="100000">
                <a:srgbClr val="182F76"/>
              </a:gs>
            </a:gsLst>
            <a:lin ang="5400000" scaled="1"/>
          </a:gradFill>
          <a:ln w="38100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6" name="TextBox 5"/>
          <p:cNvSpPr txBox="1"/>
          <p:nvPr/>
        </p:nvSpPr>
        <p:spPr>
          <a:xfrm>
            <a:off x="1066800" y="4876800"/>
            <a:ext cx="6781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I’m positive that the online news overlooks the </a:t>
            </a:r>
          </a:p>
          <a:p>
            <a:r>
              <a:rPr lang="en-US" dirty="0" smtClean="0"/>
              <a:t>economic crisis.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Bevel 7"/>
          <p:cNvSpPr/>
          <p:nvPr/>
        </p:nvSpPr>
        <p:spPr bwMode="auto">
          <a:xfrm>
            <a:off x="228600" y="381000"/>
            <a:ext cx="8610600" cy="6248400"/>
          </a:xfrm>
          <a:prstGeom prst="bevel">
            <a:avLst/>
          </a:prstGeom>
          <a:solidFill>
            <a:srgbClr val="0000FF"/>
          </a:solidFill>
          <a:ln w="63500" cmpd="thinThick">
            <a:solidFill>
              <a:schemeClr val="tx1"/>
            </a:solidFill>
            <a:miter lim="800000"/>
            <a:headEnd/>
            <a:tailEnd/>
          </a:ln>
        </p:spPr>
        <p:txBody>
          <a:bodyPr wrap="none" tIns="180000" bIns="0" anchor="ctr"/>
          <a:lstStyle/>
          <a:p>
            <a:pPr>
              <a:defRPr/>
            </a:pPr>
            <a:r>
              <a:rPr lang="es-US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nchanted" pitchFamily="18" charset="0"/>
                <a:cs typeface="JasmineUPC" pitchFamily="18" charset="-34"/>
              </a:rPr>
              <a:t>Es muy importante _____</a:t>
            </a:r>
          </a:p>
          <a:p>
            <a:pPr>
              <a:defRPr/>
            </a:pPr>
            <a:r>
              <a:rPr lang="es-US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nchanted" pitchFamily="18" charset="0"/>
                <a:cs typeface="JasmineUPC" pitchFamily="18" charset="-34"/>
              </a:rPr>
              <a:t>lo que esta pasando en </a:t>
            </a:r>
          </a:p>
          <a:p>
            <a:pPr>
              <a:defRPr/>
            </a:pPr>
            <a:r>
              <a:rPr lang="es-US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nchanted" pitchFamily="18" charset="0"/>
                <a:cs typeface="JasmineUPC" pitchFamily="18" charset="-34"/>
              </a:rPr>
              <a:t>el mundo.</a:t>
            </a:r>
            <a:endParaRPr lang="es-US" sz="4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Enchanted" pitchFamily="18" charset="0"/>
              <a:cs typeface="JasmineUPC" pitchFamily="18" charset="-34"/>
            </a:endParaRPr>
          </a:p>
        </p:txBody>
      </p:sp>
      <p:sp>
        <p:nvSpPr>
          <p:cNvPr id="25603" name="Rectangle 6"/>
          <p:cNvSpPr>
            <a:spLocks noChangeArrowheads="1"/>
          </p:cNvSpPr>
          <p:nvPr/>
        </p:nvSpPr>
        <p:spPr bwMode="auto">
          <a:xfrm>
            <a:off x="228600" y="381000"/>
            <a:ext cx="8610600" cy="6248400"/>
          </a:xfrm>
          <a:prstGeom prst="rect">
            <a:avLst/>
          </a:prstGeom>
          <a:noFill/>
          <a:ln w="76200" algn="ctr">
            <a:solidFill>
              <a:schemeClr val="tx1"/>
            </a:solidFill>
            <a:round/>
            <a:headEnd/>
            <a:tailEnd/>
          </a:ln>
        </p:spPr>
        <p:txBody>
          <a:bodyPr wrap="none" lIns="0" tIns="1800000" rIns="432000" anchor="ctr"/>
          <a:lstStyle/>
          <a:p>
            <a:endParaRPr lang="th-TH" sz="10000">
              <a:solidFill>
                <a:srgbClr val="7030A0"/>
              </a:solidFill>
              <a:latin typeface="AdLib BT" pitchFamily="82" charset="0"/>
            </a:endParaRPr>
          </a:p>
        </p:txBody>
      </p:sp>
      <p:sp>
        <p:nvSpPr>
          <p:cNvPr id="25604" name="Text Box 3"/>
          <p:cNvSpPr txBox="1">
            <a:spLocks noChangeArrowheads="1"/>
          </p:cNvSpPr>
          <p:nvPr/>
        </p:nvSpPr>
        <p:spPr bwMode="auto">
          <a:xfrm>
            <a:off x="4937125" y="2863850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spcBef>
                <a:spcPct val="50000"/>
              </a:spcBef>
            </a:pPr>
            <a:endParaRPr lang="th-TH" b="0">
              <a:solidFill>
                <a:schemeClr val="tx1"/>
              </a:solidFill>
            </a:endParaRPr>
          </a:p>
        </p:txBody>
      </p:sp>
      <p:sp>
        <p:nvSpPr>
          <p:cNvPr id="25605" name="Action Button: Home 5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4400" y="6324600"/>
            <a:ext cx="609600" cy="533400"/>
          </a:xfrm>
          <a:prstGeom prst="actionButtonHome">
            <a:avLst/>
          </a:prstGeom>
          <a:gradFill rotWithShape="1">
            <a:gsLst>
              <a:gs pos="0">
                <a:srgbClr val="182F76"/>
              </a:gs>
              <a:gs pos="50000">
                <a:srgbClr val="3366FF"/>
              </a:gs>
              <a:gs pos="100000">
                <a:srgbClr val="182F76"/>
              </a:gs>
            </a:gsLst>
            <a:lin ang="5400000" scaled="1"/>
          </a:gradFill>
          <a:ln w="38100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</p:spTree>
  </p:cSld>
  <p:clrMapOvr>
    <a:masterClrMapping/>
  </p:clrMapOvr>
  <p:transition>
    <p:cut thruBlk="1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Bevel 7"/>
          <p:cNvSpPr/>
          <p:nvPr/>
        </p:nvSpPr>
        <p:spPr bwMode="auto">
          <a:xfrm>
            <a:off x="228600" y="381000"/>
            <a:ext cx="8610600" cy="6248400"/>
          </a:xfrm>
          <a:prstGeom prst="bevel">
            <a:avLst/>
          </a:prstGeom>
          <a:solidFill>
            <a:srgbClr val="0000FF"/>
          </a:solidFill>
          <a:ln w="63500" cmpd="thinThick">
            <a:solidFill>
              <a:schemeClr val="tx1"/>
            </a:solidFill>
            <a:miter lim="800000"/>
            <a:headEnd/>
            <a:tailEnd/>
          </a:ln>
        </p:spPr>
        <p:txBody>
          <a:bodyPr wrap="none" tIns="180000" bIns="0" anchor="ctr"/>
          <a:lstStyle/>
          <a:p>
            <a:pPr>
              <a:defRPr/>
            </a:pPr>
            <a:r>
              <a:rPr lang="es-US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nchanted" pitchFamily="18" charset="0"/>
                <a:cs typeface="JasmineUPC" pitchFamily="18" charset="-34"/>
              </a:rPr>
              <a:t>Es muy importante _____</a:t>
            </a:r>
          </a:p>
          <a:p>
            <a:pPr>
              <a:defRPr/>
            </a:pPr>
            <a:r>
              <a:rPr lang="es-US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nchanted" pitchFamily="18" charset="0"/>
                <a:cs typeface="JasmineUPC" pitchFamily="18" charset="-34"/>
              </a:rPr>
              <a:t>lo que esta pasando en </a:t>
            </a:r>
          </a:p>
          <a:p>
            <a:pPr>
              <a:defRPr/>
            </a:pPr>
            <a:r>
              <a:rPr lang="es-US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nchanted" pitchFamily="18" charset="0"/>
                <a:cs typeface="JasmineUPC" pitchFamily="18" charset="-34"/>
              </a:rPr>
              <a:t>el mundo.</a:t>
            </a:r>
            <a:endParaRPr lang="es-US" sz="4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Enchanted" pitchFamily="18" charset="0"/>
              <a:cs typeface="JasmineUPC" pitchFamily="18" charset="-34"/>
            </a:endParaRPr>
          </a:p>
        </p:txBody>
      </p:sp>
      <p:sp>
        <p:nvSpPr>
          <p:cNvPr id="25603" name="Rectangle 6"/>
          <p:cNvSpPr>
            <a:spLocks noChangeArrowheads="1"/>
          </p:cNvSpPr>
          <p:nvPr/>
        </p:nvSpPr>
        <p:spPr bwMode="auto">
          <a:xfrm>
            <a:off x="228600" y="381000"/>
            <a:ext cx="8610600" cy="6248400"/>
          </a:xfrm>
          <a:prstGeom prst="rect">
            <a:avLst/>
          </a:prstGeom>
          <a:noFill/>
          <a:ln w="76200" algn="ctr">
            <a:solidFill>
              <a:schemeClr val="tx1"/>
            </a:solidFill>
            <a:round/>
            <a:headEnd/>
            <a:tailEnd/>
          </a:ln>
        </p:spPr>
        <p:txBody>
          <a:bodyPr wrap="none" lIns="0" tIns="1800000" rIns="432000" anchor="ctr"/>
          <a:lstStyle/>
          <a:p>
            <a:endParaRPr lang="th-TH" sz="10000">
              <a:solidFill>
                <a:srgbClr val="7030A0"/>
              </a:solidFill>
              <a:latin typeface="AdLib BT" pitchFamily="82" charset="0"/>
            </a:endParaRPr>
          </a:p>
        </p:txBody>
      </p:sp>
      <p:sp>
        <p:nvSpPr>
          <p:cNvPr id="25604" name="Text Box 3"/>
          <p:cNvSpPr txBox="1">
            <a:spLocks noChangeArrowheads="1"/>
          </p:cNvSpPr>
          <p:nvPr/>
        </p:nvSpPr>
        <p:spPr bwMode="auto">
          <a:xfrm>
            <a:off x="4937125" y="2863850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spcBef>
                <a:spcPct val="50000"/>
              </a:spcBef>
            </a:pPr>
            <a:endParaRPr lang="th-TH" b="0">
              <a:solidFill>
                <a:schemeClr val="tx1"/>
              </a:solidFill>
            </a:endParaRPr>
          </a:p>
        </p:txBody>
      </p:sp>
      <p:sp>
        <p:nvSpPr>
          <p:cNvPr id="25605" name="Action Button: Home 5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4400" y="6324600"/>
            <a:ext cx="609600" cy="533400"/>
          </a:xfrm>
          <a:prstGeom prst="actionButtonHome">
            <a:avLst/>
          </a:prstGeom>
          <a:gradFill rotWithShape="1">
            <a:gsLst>
              <a:gs pos="0">
                <a:srgbClr val="182F76"/>
              </a:gs>
              <a:gs pos="50000">
                <a:srgbClr val="3366FF"/>
              </a:gs>
              <a:gs pos="100000">
                <a:srgbClr val="182F76"/>
              </a:gs>
            </a:gsLst>
            <a:lin ang="5400000" scaled="1"/>
          </a:gradFill>
          <a:ln w="38100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6" name="TextBox 5"/>
          <p:cNvSpPr txBox="1"/>
          <p:nvPr/>
        </p:nvSpPr>
        <p:spPr>
          <a:xfrm>
            <a:off x="2819400" y="4876800"/>
            <a:ext cx="2971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Estar</a:t>
            </a:r>
            <a:r>
              <a:rPr lang="en-US" dirty="0" smtClean="0"/>
              <a:t> al </a:t>
            </a:r>
            <a:r>
              <a:rPr lang="en-US" dirty="0" err="1" smtClean="0"/>
              <a:t>tanto</a:t>
            </a:r>
            <a:r>
              <a:rPr lang="en-US" dirty="0" smtClean="0"/>
              <a:t> de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Bevel 7"/>
          <p:cNvSpPr/>
          <p:nvPr/>
        </p:nvSpPr>
        <p:spPr bwMode="auto">
          <a:xfrm>
            <a:off x="228600" y="381000"/>
            <a:ext cx="8610600" cy="6248400"/>
          </a:xfrm>
          <a:prstGeom prst="bevel">
            <a:avLst/>
          </a:prstGeom>
          <a:solidFill>
            <a:srgbClr val="0000FF"/>
          </a:solidFill>
          <a:ln w="63500" cmpd="thinThick">
            <a:solidFill>
              <a:schemeClr val="tx1"/>
            </a:solidFill>
            <a:miter lim="800000"/>
            <a:headEnd/>
            <a:tailEnd/>
          </a:ln>
        </p:spPr>
        <p:txBody>
          <a:bodyPr wrap="none" tIns="180000" bIns="0" anchor="ctr"/>
          <a:lstStyle/>
          <a:p>
            <a:pPr>
              <a:defRPr/>
            </a:pPr>
            <a:r>
              <a:rPr lang="es-US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nchanted" pitchFamily="18" charset="0"/>
                <a:cs typeface="JasmineUPC" pitchFamily="18" charset="-34"/>
              </a:rPr>
              <a:t>Para saber algo sobre la</a:t>
            </a:r>
          </a:p>
          <a:p>
            <a:pPr>
              <a:defRPr/>
            </a:pPr>
            <a:r>
              <a:rPr lang="es-US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nchanted" pitchFamily="18" charset="0"/>
                <a:cs typeface="JasmineUPC" pitchFamily="18" charset="-34"/>
              </a:rPr>
              <a:t>política, debe ver _____.</a:t>
            </a:r>
            <a:endParaRPr lang="es-US" sz="4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Enchanted" pitchFamily="18" charset="0"/>
              <a:cs typeface="JasmineUPC" pitchFamily="18" charset="-34"/>
            </a:endParaRPr>
          </a:p>
        </p:txBody>
      </p:sp>
      <p:sp>
        <p:nvSpPr>
          <p:cNvPr id="26627" name="Rectangle 6"/>
          <p:cNvSpPr>
            <a:spLocks noChangeArrowheads="1"/>
          </p:cNvSpPr>
          <p:nvPr/>
        </p:nvSpPr>
        <p:spPr bwMode="auto">
          <a:xfrm>
            <a:off x="228600" y="381000"/>
            <a:ext cx="8610600" cy="6248400"/>
          </a:xfrm>
          <a:prstGeom prst="rect">
            <a:avLst/>
          </a:prstGeom>
          <a:noFill/>
          <a:ln w="76200" algn="ctr">
            <a:solidFill>
              <a:schemeClr val="tx1"/>
            </a:solidFill>
            <a:round/>
            <a:headEnd/>
            <a:tailEnd/>
          </a:ln>
        </p:spPr>
        <p:txBody>
          <a:bodyPr wrap="none" lIns="0" tIns="1800000" rIns="432000" anchor="ctr"/>
          <a:lstStyle/>
          <a:p>
            <a:endParaRPr lang="th-TH" sz="10000">
              <a:solidFill>
                <a:srgbClr val="7030A0"/>
              </a:solidFill>
              <a:latin typeface="AdLib BT" pitchFamily="82" charset="0"/>
            </a:endParaRPr>
          </a:p>
        </p:txBody>
      </p:sp>
      <p:sp>
        <p:nvSpPr>
          <p:cNvPr id="26628" name="Text Box 3"/>
          <p:cNvSpPr txBox="1">
            <a:spLocks noChangeArrowheads="1"/>
          </p:cNvSpPr>
          <p:nvPr/>
        </p:nvSpPr>
        <p:spPr bwMode="auto">
          <a:xfrm>
            <a:off x="4937125" y="2863850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spcBef>
                <a:spcPct val="50000"/>
              </a:spcBef>
            </a:pPr>
            <a:endParaRPr lang="th-TH" b="0">
              <a:solidFill>
                <a:schemeClr val="tx1"/>
              </a:solidFill>
            </a:endParaRPr>
          </a:p>
        </p:txBody>
      </p:sp>
      <p:sp>
        <p:nvSpPr>
          <p:cNvPr id="26629" name="Action Button: Home 5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4400" y="6324600"/>
            <a:ext cx="609600" cy="533400"/>
          </a:xfrm>
          <a:prstGeom prst="actionButtonHome">
            <a:avLst/>
          </a:prstGeom>
          <a:gradFill rotWithShape="1">
            <a:gsLst>
              <a:gs pos="0">
                <a:srgbClr val="182F76"/>
              </a:gs>
              <a:gs pos="50000">
                <a:srgbClr val="3366FF"/>
              </a:gs>
              <a:gs pos="100000">
                <a:srgbClr val="182F76"/>
              </a:gs>
            </a:gsLst>
            <a:lin ang="5400000" scaled="1"/>
          </a:gradFill>
          <a:ln w="38100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</p:spTree>
  </p:cSld>
  <p:clrMapOvr>
    <a:masterClrMapping/>
  </p:clrMapOvr>
  <p:transition>
    <p:cut thruBlk="1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Bevel 7"/>
          <p:cNvSpPr/>
          <p:nvPr/>
        </p:nvSpPr>
        <p:spPr bwMode="auto">
          <a:xfrm>
            <a:off x="228600" y="381000"/>
            <a:ext cx="8610600" cy="6248400"/>
          </a:xfrm>
          <a:prstGeom prst="bevel">
            <a:avLst/>
          </a:prstGeom>
          <a:solidFill>
            <a:srgbClr val="0000FF"/>
          </a:solidFill>
          <a:ln w="63500" cmpd="thinThick">
            <a:solidFill>
              <a:schemeClr val="tx1"/>
            </a:solidFill>
            <a:miter lim="800000"/>
            <a:headEnd/>
            <a:tailEnd/>
          </a:ln>
        </p:spPr>
        <p:txBody>
          <a:bodyPr wrap="none" tIns="180000" bIns="0" anchor="ctr"/>
          <a:lstStyle/>
          <a:p>
            <a:pPr>
              <a:defRPr/>
            </a:pPr>
            <a:r>
              <a:rPr lang="es-US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nchanted" pitchFamily="18" charset="0"/>
                <a:cs typeface="JasmineUPC" pitchFamily="18" charset="-34"/>
              </a:rPr>
              <a:t>Para saber algo sobre la</a:t>
            </a:r>
          </a:p>
          <a:p>
            <a:pPr>
              <a:defRPr/>
            </a:pPr>
            <a:r>
              <a:rPr lang="es-US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nchanted" pitchFamily="18" charset="0"/>
                <a:cs typeface="JasmineUPC" pitchFamily="18" charset="-34"/>
              </a:rPr>
              <a:t>política, debe ver _____.</a:t>
            </a:r>
            <a:endParaRPr lang="es-US" sz="4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Enchanted" pitchFamily="18" charset="0"/>
              <a:cs typeface="JasmineUPC" pitchFamily="18" charset="-34"/>
            </a:endParaRPr>
          </a:p>
        </p:txBody>
      </p:sp>
      <p:sp>
        <p:nvSpPr>
          <p:cNvPr id="26627" name="Rectangle 6"/>
          <p:cNvSpPr>
            <a:spLocks noChangeArrowheads="1"/>
          </p:cNvSpPr>
          <p:nvPr/>
        </p:nvSpPr>
        <p:spPr bwMode="auto">
          <a:xfrm>
            <a:off x="228600" y="381000"/>
            <a:ext cx="8610600" cy="6248400"/>
          </a:xfrm>
          <a:prstGeom prst="rect">
            <a:avLst/>
          </a:prstGeom>
          <a:noFill/>
          <a:ln w="76200" algn="ctr">
            <a:solidFill>
              <a:schemeClr val="tx1"/>
            </a:solidFill>
            <a:round/>
            <a:headEnd/>
            <a:tailEnd/>
          </a:ln>
        </p:spPr>
        <p:txBody>
          <a:bodyPr wrap="none" lIns="0" tIns="1800000" rIns="432000" anchor="ctr"/>
          <a:lstStyle/>
          <a:p>
            <a:endParaRPr lang="th-TH" sz="10000">
              <a:solidFill>
                <a:srgbClr val="7030A0"/>
              </a:solidFill>
              <a:latin typeface="AdLib BT" pitchFamily="82" charset="0"/>
            </a:endParaRPr>
          </a:p>
        </p:txBody>
      </p:sp>
      <p:sp>
        <p:nvSpPr>
          <p:cNvPr id="26628" name="Text Box 3"/>
          <p:cNvSpPr txBox="1">
            <a:spLocks noChangeArrowheads="1"/>
          </p:cNvSpPr>
          <p:nvPr/>
        </p:nvSpPr>
        <p:spPr bwMode="auto">
          <a:xfrm>
            <a:off x="4937125" y="2863850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spcBef>
                <a:spcPct val="50000"/>
              </a:spcBef>
            </a:pPr>
            <a:endParaRPr lang="th-TH" b="0">
              <a:solidFill>
                <a:schemeClr val="tx1"/>
              </a:solidFill>
            </a:endParaRPr>
          </a:p>
        </p:txBody>
      </p:sp>
      <p:sp>
        <p:nvSpPr>
          <p:cNvPr id="26629" name="Action Button: Home 5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4400" y="6324600"/>
            <a:ext cx="609600" cy="533400"/>
          </a:xfrm>
          <a:prstGeom prst="actionButtonHome">
            <a:avLst/>
          </a:prstGeom>
          <a:gradFill rotWithShape="1">
            <a:gsLst>
              <a:gs pos="0">
                <a:srgbClr val="182F76"/>
              </a:gs>
              <a:gs pos="50000">
                <a:srgbClr val="3366FF"/>
              </a:gs>
              <a:gs pos="100000">
                <a:srgbClr val="182F76"/>
              </a:gs>
            </a:gsLst>
            <a:lin ang="5400000" scaled="1"/>
          </a:gradFill>
          <a:ln w="38100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6" name="TextBox 5"/>
          <p:cNvSpPr txBox="1"/>
          <p:nvPr/>
        </p:nvSpPr>
        <p:spPr>
          <a:xfrm>
            <a:off x="2819400" y="4876800"/>
            <a:ext cx="2971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Los </a:t>
            </a:r>
            <a:r>
              <a:rPr lang="en-US" dirty="0" err="1" smtClean="0"/>
              <a:t>noticeros</a:t>
            </a:r>
            <a:r>
              <a:rPr lang="en-US" dirty="0" smtClean="0"/>
              <a:t>/los </a:t>
            </a:r>
            <a:r>
              <a:rPr lang="en-US" dirty="0" err="1" smtClean="0"/>
              <a:t>reportajes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Bevel 7"/>
          <p:cNvSpPr/>
          <p:nvPr/>
        </p:nvSpPr>
        <p:spPr bwMode="auto">
          <a:xfrm>
            <a:off x="228600" y="381000"/>
            <a:ext cx="8610600" cy="6248400"/>
          </a:xfrm>
          <a:prstGeom prst="bevel">
            <a:avLst/>
          </a:prstGeom>
          <a:solidFill>
            <a:srgbClr val="0000FF"/>
          </a:solidFill>
          <a:ln w="63500" cmpd="thinThick">
            <a:solidFill>
              <a:schemeClr val="tx1"/>
            </a:solidFill>
            <a:miter lim="800000"/>
            <a:headEnd/>
            <a:tailEnd/>
          </a:ln>
        </p:spPr>
        <p:txBody>
          <a:bodyPr wrap="none" tIns="180000" bIns="0" anchor="ctr"/>
          <a:lstStyle/>
          <a:p>
            <a:pPr>
              <a:defRPr/>
            </a:pPr>
            <a:r>
              <a:rPr lang="es-US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nchanted" pitchFamily="18" charset="0"/>
                <a:cs typeface="JasmineUPC" pitchFamily="18" charset="-34"/>
              </a:rPr>
              <a:t>Tengo que _____ las </a:t>
            </a:r>
          </a:p>
          <a:p>
            <a:pPr>
              <a:defRPr/>
            </a:pPr>
            <a:r>
              <a:rPr lang="es-US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nchanted" pitchFamily="18" charset="0"/>
                <a:cs typeface="JasmineUPC" pitchFamily="18" charset="-34"/>
              </a:rPr>
              <a:t>personas sobre </a:t>
            </a:r>
          </a:p>
          <a:p>
            <a:pPr>
              <a:defRPr/>
            </a:pPr>
            <a:r>
              <a:rPr lang="es-US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nchanted" pitchFamily="18" charset="0"/>
                <a:cs typeface="JasmineUPC" pitchFamily="18" charset="-34"/>
              </a:rPr>
              <a:t>la contaminación.</a:t>
            </a:r>
          </a:p>
        </p:txBody>
      </p:sp>
      <p:sp>
        <p:nvSpPr>
          <p:cNvPr id="27651" name="Rectangle 6"/>
          <p:cNvSpPr>
            <a:spLocks noChangeArrowheads="1"/>
          </p:cNvSpPr>
          <p:nvPr/>
        </p:nvSpPr>
        <p:spPr bwMode="auto">
          <a:xfrm>
            <a:off x="228600" y="381000"/>
            <a:ext cx="8610600" cy="6248400"/>
          </a:xfrm>
          <a:prstGeom prst="rect">
            <a:avLst/>
          </a:prstGeom>
          <a:noFill/>
          <a:ln w="76200" algn="ctr">
            <a:solidFill>
              <a:schemeClr val="tx1"/>
            </a:solidFill>
            <a:round/>
            <a:headEnd/>
            <a:tailEnd/>
          </a:ln>
        </p:spPr>
        <p:txBody>
          <a:bodyPr wrap="none" lIns="0" tIns="1800000" rIns="432000" anchor="ctr"/>
          <a:lstStyle/>
          <a:p>
            <a:endParaRPr lang="th-TH" sz="10000">
              <a:solidFill>
                <a:srgbClr val="7030A0"/>
              </a:solidFill>
              <a:latin typeface="AdLib BT" pitchFamily="82" charset="0"/>
            </a:endParaRPr>
          </a:p>
        </p:txBody>
      </p:sp>
      <p:sp>
        <p:nvSpPr>
          <p:cNvPr id="27652" name="Text Box 3"/>
          <p:cNvSpPr txBox="1">
            <a:spLocks noChangeArrowheads="1"/>
          </p:cNvSpPr>
          <p:nvPr/>
        </p:nvSpPr>
        <p:spPr bwMode="auto">
          <a:xfrm>
            <a:off x="4937125" y="2863850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spcBef>
                <a:spcPct val="50000"/>
              </a:spcBef>
            </a:pPr>
            <a:endParaRPr lang="th-TH" b="0">
              <a:solidFill>
                <a:schemeClr val="tx1"/>
              </a:solidFill>
            </a:endParaRPr>
          </a:p>
        </p:txBody>
      </p:sp>
      <p:sp>
        <p:nvSpPr>
          <p:cNvPr id="27653" name="Action Button: Home 5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4400" y="6324600"/>
            <a:ext cx="609600" cy="533400"/>
          </a:xfrm>
          <a:prstGeom prst="actionButtonHome">
            <a:avLst/>
          </a:prstGeom>
          <a:gradFill rotWithShape="1">
            <a:gsLst>
              <a:gs pos="0">
                <a:srgbClr val="182F76"/>
              </a:gs>
              <a:gs pos="50000">
                <a:srgbClr val="3366FF"/>
              </a:gs>
              <a:gs pos="100000">
                <a:srgbClr val="182F76"/>
              </a:gs>
            </a:gsLst>
            <a:lin ang="5400000" scaled="1"/>
          </a:gradFill>
          <a:ln w="38100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</p:spTree>
  </p:cSld>
  <p:clrMapOvr>
    <a:masterClrMapping/>
  </p:clrMapOvr>
  <p:transition>
    <p:cut thruBlk="1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Bevel 7"/>
          <p:cNvSpPr/>
          <p:nvPr/>
        </p:nvSpPr>
        <p:spPr bwMode="auto">
          <a:xfrm>
            <a:off x="228600" y="381000"/>
            <a:ext cx="8610600" cy="6248400"/>
          </a:xfrm>
          <a:prstGeom prst="bevel">
            <a:avLst/>
          </a:prstGeom>
          <a:solidFill>
            <a:srgbClr val="0000FF"/>
          </a:solidFill>
          <a:ln w="63500" cmpd="thinThick">
            <a:solidFill>
              <a:schemeClr val="tx1"/>
            </a:solidFill>
            <a:miter lim="800000"/>
            <a:headEnd/>
            <a:tailEnd/>
          </a:ln>
        </p:spPr>
        <p:txBody>
          <a:bodyPr wrap="none" tIns="180000" bIns="0" anchor="ctr"/>
          <a:lstStyle/>
          <a:p>
            <a:pPr>
              <a:defRPr/>
            </a:pPr>
            <a:r>
              <a:rPr lang="es-US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nchanted" pitchFamily="18" charset="0"/>
                <a:cs typeface="JasmineUPC" pitchFamily="18" charset="-34"/>
              </a:rPr>
              <a:t>Tengo que _____ las </a:t>
            </a:r>
          </a:p>
          <a:p>
            <a:pPr>
              <a:defRPr/>
            </a:pPr>
            <a:r>
              <a:rPr lang="es-US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nchanted" pitchFamily="18" charset="0"/>
                <a:cs typeface="JasmineUPC" pitchFamily="18" charset="-34"/>
              </a:rPr>
              <a:t>personas sobre </a:t>
            </a:r>
          </a:p>
          <a:p>
            <a:pPr>
              <a:defRPr/>
            </a:pPr>
            <a:r>
              <a:rPr lang="es-US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nchanted" pitchFamily="18" charset="0"/>
                <a:cs typeface="JasmineUPC" pitchFamily="18" charset="-34"/>
              </a:rPr>
              <a:t>la contaminación.</a:t>
            </a:r>
          </a:p>
        </p:txBody>
      </p:sp>
      <p:sp>
        <p:nvSpPr>
          <p:cNvPr id="27651" name="Rectangle 6"/>
          <p:cNvSpPr>
            <a:spLocks noChangeArrowheads="1"/>
          </p:cNvSpPr>
          <p:nvPr/>
        </p:nvSpPr>
        <p:spPr bwMode="auto">
          <a:xfrm>
            <a:off x="228600" y="381000"/>
            <a:ext cx="8610600" cy="6248400"/>
          </a:xfrm>
          <a:prstGeom prst="rect">
            <a:avLst/>
          </a:prstGeom>
          <a:noFill/>
          <a:ln w="76200" algn="ctr">
            <a:solidFill>
              <a:schemeClr val="tx1"/>
            </a:solidFill>
            <a:round/>
            <a:headEnd/>
            <a:tailEnd/>
          </a:ln>
        </p:spPr>
        <p:txBody>
          <a:bodyPr wrap="none" lIns="0" tIns="1800000" rIns="432000" anchor="ctr"/>
          <a:lstStyle/>
          <a:p>
            <a:endParaRPr lang="th-TH" sz="10000">
              <a:solidFill>
                <a:srgbClr val="7030A0"/>
              </a:solidFill>
              <a:latin typeface="AdLib BT" pitchFamily="82" charset="0"/>
            </a:endParaRPr>
          </a:p>
        </p:txBody>
      </p:sp>
      <p:sp>
        <p:nvSpPr>
          <p:cNvPr id="27652" name="Text Box 3"/>
          <p:cNvSpPr txBox="1">
            <a:spLocks noChangeArrowheads="1"/>
          </p:cNvSpPr>
          <p:nvPr/>
        </p:nvSpPr>
        <p:spPr bwMode="auto">
          <a:xfrm>
            <a:off x="4937125" y="2863850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spcBef>
                <a:spcPct val="50000"/>
              </a:spcBef>
            </a:pPr>
            <a:endParaRPr lang="th-TH" b="0">
              <a:solidFill>
                <a:schemeClr val="tx1"/>
              </a:solidFill>
            </a:endParaRPr>
          </a:p>
        </p:txBody>
      </p:sp>
      <p:sp>
        <p:nvSpPr>
          <p:cNvPr id="27653" name="Action Button: Home 5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4400" y="6324600"/>
            <a:ext cx="609600" cy="533400"/>
          </a:xfrm>
          <a:prstGeom prst="actionButtonHome">
            <a:avLst/>
          </a:prstGeom>
          <a:gradFill rotWithShape="1">
            <a:gsLst>
              <a:gs pos="0">
                <a:srgbClr val="182F76"/>
              </a:gs>
              <a:gs pos="50000">
                <a:srgbClr val="3366FF"/>
              </a:gs>
              <a:gs pos="100000">
                <a:srgbClr val="182F76"/>
              </a:gs>
            </a:gsLst>
            <a:lin ang="5400000" scaled="1"/>
          </a:gradFill>
          <a:ln w="38100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6" name="TextBox 5"/>
          <p:cNvSpPr txBox="1"/>
          <p:nvPr/>
        </p:nvSpPr>
        <p:spPr>
          <a:xfrm>
            <a:off x="2819400" y="4876800"/>
            <a:ext cx="2971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Informar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Bevel 7"/>
          <p:cNvSpPr/>
          <p:nvPr/>
        </p:nvSpPr>
        <p:spPr bwMode="auto">
          <a:xfrm>
            <a:off x="228600" y="381000"/>
            <a:ext cx="8610600" cy="6248400"/>
          </a:xfrm>
          <a:prstGeom prst="bevel">
            <a:avLst/>
          </a:prstGeom>
          <a:solidFill>
            <a:srgbClr val="0000FF"/>
          </a:solidFill>
          <a:ln w="63500" cmpd="thinThick">
            <a:solidFill>
              <a:schemeClr val="tx1"/>
            </a:solidFill>
            <a:miter lim="800000"/>
            <a:headEnd/>
            <a:tailEnd/>
          </a:ln>
        </p:spPr>
        <p:txBody>
          <a:bodyPr wrap="none" tIns="180000" bIns="0" anchor="ctr"/>
          <a:lstStyle/>
          <a:p>
            <a:pPr>
              <a:defRPr/>
            </a:pPr>
            <a:r>
              <a:rPr lang="es-US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nchanted" pitchFamily="18" charset="0"/>
                <a:cs typeface="JasmineUPC" pitchFamily="18" charset="-34"/>
              </a:rPr>
              <a:t>No se que paso en Japón</a:t>
            </a:r>
          </a:p>
          <a:p>
            <a:pPr>
              <a:defRPr/>
            </a:pPr>
            <a:r>
              <a:rPr lang="es-US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nchanted" pitchFamily="18" charset="0"/>
                <a:cs typeface="JasmineUPC" pitchFamily="18" charset="-34"/>
              </a:rPr>
              <a:t>estoy ___________.</a:t>
            </a:r>
          </a:p>
          <a:p>
            <a:pPr>
              <a:defRPr/>
            </a:pPr>
            <a:endParaRPr lang="th-TH" sz="4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Enchanted" pitchFamily="18" charset="0"/>
              <a:cs typeface="JasmineUPC" pitchFamily="18" charset="-34"/>
            </a:endParaRPr>
          </a:p>
        </p:txBody>
      </p:sp>
      <p:sp>
        <p:nvSpPr>
          <p:cNvPr id="28675" name="Rectangle 6"/>
          <p:cNvSpPr>
            <a:spLocks noChangeArrowheads="1"/>
          </p:cNvSpPr>
          <p:nvPr/>
        </p:nvSpPr>
        <p:spPr bwMode="auto">
          <a:xfrm>
            <a:off x="228600" y="381000"/>
            <a:ext cx="8610600" cy="6248400"/>
          </a:xfrm>
          <a:prstGeom prst="rect">
            <a:avLst/>
          </a:prstGeom>
          <a:noFill/>
          <a:ln w="76200" algn="ctr">
            <a:solidFill>
              <a:schemeClr val="tx1"/>
            </a:solidFill>
            <a:round/>
            <a:headEnd/>
            <a:tailEnd/>
          </a:ln>
        </p:spPr>
        <p:txBody>
          <a:bodyPr wrap="none" lIns="0" tIns="1800000" rIns="432000" anchor="ctr"/>
          <a:lstStyle/>
          <a:p>
            <a:endParaRPr lang="th-TH" sz="10000">
              <a:solidFill>
                <a:srgbClr val="7030A0"/>
              </a:solidFill>
              <a:latin typeface="AdLib BT" pitchFamily="82" charset="0"/>
            </a:endParaRPr>
          </a:p>
        </p:txBody>
      </p:sp>
      <p:sp>
        <p:nvSpPr>
          <p:cNvPr id="28676" name="Text Box 3"/>
          <p:cNvSpPr txBox="1">
            <a:spLocks noChangeArrowheads="1"/>
          </p:cNvSpPr>
          <p:nvPr/>
        </p:nvSpPr>
        <p:spPr bwMode="auto">
          <a:xfrm>
            <a:off x="4937125" y="2863850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spcBef>
                <a:spcPct val="50000"/>
              </a:spcBef>
            </a:pPr>
            <a:endParaRPr lang="th-TH" b="0">
              <a:solidFill>
                <a:schemeClr val="tx1"/>
              </a:solidFill>
            </a:endParaRPr>
          </a:p>
        </p:txBody>
      </p:sp>
      <p:sp>
        <p:nvSpPr>
          <p:cNvPr id="28677" name="Action Button: Home 5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4400" y="6324600"/>
            <a:ext cx="609600" cy="533400"/>
          </a:xfrm>
          <a:prstGeom prst="actionButtonHome">
            <a:avLst/>
          </a:prstGeom>
          <a:gradFill rotWithShape="1">
            <a:gsLst>
              <a:gs pos="0">
                <a:srgbClr val="182F76"/>
              </a:gs>
              <a:gs pos="50000">
                <a:srgbClr val="3366FF"/>
              </a:gs>
              <a:gs pos="100000">
                <a:srgbClr val="182F76"/>
              </a:gs>
            </a:gsLst>
            <a:lin ang="5400000" scaled="1"/>
          </a:gradFill>
          <a:ln w="38100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</p:spTree>
  </p:cSld>
  <p:clrMapOvr>
    <a:masterClrMapping/>
  </p:clrMapOvr>
  <p:transition>
    <p:cut thruBlk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Bevel 7"/>
          <p:cNvSpPr/>
          <p:nvPr/>
        </p:nvSpPr>
        <p:spPr bwMode="auto">
          <a:xfrm>
            <a:off x="228600" y="381000"/>
            <a:ext cx="8610600" cy="6248400"/>
          </a:xfrm>
          <a:prstGeom prst="bevel">
            <a:avLst/>
          </a:prstGeom>
          <a:solidFill>
            <a:srgbClr val="0000FF"/>
          </a:solidFill>
          <a:ln w="63500" cmpd="thinThick">
            <a:solidFill>
              <a:schemeClr val="tx1"/>
            </a:solidFill>
            <a:miter lim="800000"/>
            <a:headEnd/>
            <a:tailEnd/>
          </a:ln>
        </p:spPr>
        <p:txBody>
          <a:bodyPr wrap="none" tIns="180000" bIns="0" anchor="ctr"/>
          <a:lstStyle/>
          <a:p>
            <a:pPr>
              <a:defRPr/>
            </a:pPr>
            <a:r>
              <a:rPr lang="en-US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nchanted" pitchFamily="18" charset="0"/>
                <a:cs typeface="JasmineUPC" pitchFamily="18" charset="-34"/>
              </a:rPr>
              <a:t>EL CANAL</a:t>
            </a:r>
            <a:endParaRPr lang="th-TH" sz="4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Enchanted" pitchFamily="18" charset="0"/>
              <a:cs typeface="JasmineUPC" pitchFamily="18" charset="-34"/>
            </a:endParaRPr>
          </a:p>
        </p:txBody>
      </p:sp>
      <p:sp>
        <p:nvSpPr>
          <p:cNvPr id="15363" name="Rectangle 6"/>
          <p:cNvSpPr>
            <a:spLocks noChangeArrowheads="1"/>
          </p:cNvSpPr>
          <p:nvPr/>
        </p:nvSpPr>
        <p:spPr bwMode="auto">
          <a:xfrm>
            <a:off x="228600" y="381000"/>
            <a:ext cx="8610600" cy="6248400"/>
          </a:xfrm>
          <a:prstGeom prst="rect">
            <a:avLst/>
          </a:prstGeom>
          <a:noFill/>
          <a:ln w="76200" algn="ctr">
            <a:solidFill>
              <a:schemeClr val="tx1"/>
            </a:solidFill>
            <a:round/>
            <a:headEnd/>
            <a:tailEnd/>
          </a:ln>
        </p:spPr>
        <p:txBody>
          <a:bodyPr wrap="none" lIns="0" tIns="1800000" rIns="432000" anchor="ctr"/>
          <a:lstStyle/>
          <a:p>
            <a:endParaRPr lang="th-TH" sz="10000">
              <a:solidFill>
                <a:srgbClr val="7030A0"/>
              </a:solidFill>
              <a:latin typeface="AdLib BT" pitchFamily="82" charset="0"/>
            </a:endParaRPr>
          </a:p>
        </p:txBody>
      </p:sp>
      <p:sp>
        <p:nvSpPr>
          <p:cNvPr id="15364" name="Text Box 3"/>
          <p:cNvSpPr txBox="1">
            <a:spLocks noChangeArrowheads="1"/>
          </p:cNvSpPr>
          <p:nvPr/>
        </p:nvSpPr>
        <p:spPr bwMode="auto">
          <a:xfrm>
            <a:off x="4937125" y="2863850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spcBef>
                <a:spcPct val="50000"/>
              </a:spcBef>
            </a:pPr>
            <a:endParaRPr lang="th-TH" b="0">
              <a:solidFill>
                <a:schemeClr val="tx1"/>
              </a:solidFill>
            </a:endParaRPr>
          </a:p>
        </p:txBody>
      </p:sp>
      <p:sp>
        <p:nvSpPr>
          <p:cNvPr id="15365" name="Action Button: Home 5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4400" y="6324600"/>
            <a:ext cx="609600" cy="533400"/>
          </a:xfrm>
          <a:prstGeom prst="actionButtonHome">
            <a:avLst/>
          </a:prstGeom>
          <a:gradFill rotWithShape="1">
            <a:gsLst>
              <a:gs pos="0">
                <a:srgbClr val="182F76"/>
              </a:gs>
              <a:gs pos="50000">
                <a:srgbClr val="3366FF"/>
              </a:gs>
              <a:gs pos="100000">
                <a:srgbClr val="182F76"/>
              </a:gs>
            </a:gsLst>
            <a:lin ang="5400000" scaled="1"/>
          </a:gradFill>
          <a:ln w="38100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</p:spTree>
  </p:cSld>
  <p:clrMapOvr>
    <a:masterClrMapping/>
  </p:clrMapOvr>
  <p:transition>
    <p:cut thruBlk="1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Bevel 7"/>
          <p:cNvSpPr/>
          <p:nvPr/>
        </p:nvSpPr>
        <p:spPr bwMode="auto">
          <a:xfrm>
            <a:off x="228600" y="381000"/>
            <a:ext cx="8610600" cy="6248400"/>
          </a:xfrm>
          <a:prstGeom prst="bevel">
            <a:avLst/>
          </a:prstGeom>
          <a:solidFill>
            <a:srgbClr val="0000FF"/>
          </a:solidFill>
          <a:ln w="63500" cmpd="thinThick">
            <a:solidFill>
              <a:schemeClr val="tx1"/>
            </a:solidFill>
            <a:miter lim="800000"/>
            <a:headEnd/>
            <a:tailEnd/>
          </a:ln>
        </p:spPr>
        <p:txBody>
          <a:bodyPr wrap="none" tIns="180000" bIns="0" anchor="ctr"/>
          <a:lstStyle/>
          <a:p>
            <a:pPr>
              <a:defRPr/>
            </a:pPr>
            <a:r>
              <a:rPr lang="es-US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nchanted" pitchFamily="18" charset="0"/>
                <a:cs typeface="JasmineUPC" pitchFamily="18" charset="-34"/>
              </a:rPr>
              <a:t>No se que paso en Japón</a:t>
            </a:r>
          </a:p>
          <a:p>
            <a:pPr>
              <a:defRPr/>
            </a:pPr>
            <a:r>
              <a:rPr lang="es-US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nchanted" pitchFamily="18" charset="0"/>
                <a:cs typeface="JasmineUPC" pitchFamily="18" charset="-34"/>
              </a:rPr>
              <a:t>estoy ___________.</a:t>
            </a:r>
          </a:p>
          <a:p>
            <a:pPr>
              <a:defRPr/>
            </a:pPr>
            <a:endParaRPr lang="th-TH" sz="4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Enchanted" pitchFamily="18" charset="0"/>
              <a:cs typeface="JasmineUPC" pitchFamily="18" charset="-34"/>
            </a:endParaRPr>
          </a:p>
        </p:txBody>
      </p:sp>
      <p:sp>
        <p:nvSpPr>
          <p:cNvPr id="28675" name="Rectangle 6"/>
          <p:cNvSpPr>
            <a:spLocks noChangeArrowheads="1"/>
          </p:cNvSpPr>
          <p:nvPr/>
        </p:nvSpPr>
        <p:spPr bwMode="auto">
          <a:xfrm>
            <a:off x="228600" y="381000"/>
            <a:ext cx="8610600" cy="6248400"/>
          </a:xfrm>
          <a:prstGeom prst="rect">
            <a:avLst/>
          </a:prstGeom>
          <a:noFill/>
          <a:ln w="76200" algn="ctr">
            <a:solidFill>
              <a:schemeClr val="tx1"/>
            </a:solidFill>
            <a:round/>
            <a:headEnd/>
            <a:tailEnd/>
          </a:ln>
        </p:spPr>
        <p:txBody>
          <a:bodyPr wrap="none" lIns="0" tIns="1800000" rIns="432000" anchor="ctr"/>
          <a:lstStyle/>
          <a:p>
            <a:endParaRPr lang="th-TH" sz="10000">
              <a:solidFill>
                <a:srgbClr val="7030A0"/>
              </a:solidFill>
              <a:latin typeface="AdLib BT" pitchFamily="82" charset="0"/>
            </a:endParaRPr>
          </a:p>
        </p:txBody>
      </p:sp>
      <p:sp>
        <p:nvSpPr>
          <p:cNvPr id="28676" name="Text Box 3"/>
          <p:cNvSpPr txBox="1">
            <a:spLocks noChangeArrowheads="1"/>
          </p:cNvSpPr>
          <p:nvPr/>
        </p:nvSpPr>
        <p:spPr bwMode="auto">
          <a:xfrm>
            <a:off x="4937125" y="2863850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spcBef>
                <a:spcPct val="50000"/>
              </a:spcBef>
            </a:pPr>
            <a:endParaRPr lang="th-TH" b="0">
              <a:solidFill>
                <a:schemeClr val="tx1"/>
              </a:solidFill>
            </a:endParaRPr>
          </a:p>
        </p:txBody>
      </p:sp>
      <p:sp>
        <p:nvSpPr>
          <p:cNvPr id="28677" name="Action Button: Home 5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4400" y="6324600"/>
            <a:ext cx="609600" cy="533400"/>
          </a:xfrm>
          <a:prstGeom prst="actionButtonHome">
            <a:avLst/>
          </a:prstGeom>
          <a:gradFill rotWithShape="1">
            <a:gsLst>
              <a:gs pos="0">
                <a:srgbClr val="182F76"/>
              </a:gs>
              <a:gs pos="50000">
                <a:srgbClr val="3366FF"/>
              </a:gs>
              <a:gs pos="100000">
                <a:srgbClr val="182F76"/>
              </a:gs>
            </a:gsLst>
            <a:lin ang="5400000" scaled="1"/>
          </a:gradFill>
          <a:ln w="38100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6" name="TextBox 5"/>
          <p:cNvSpPr txBox="1"/>
          <p:nvPr/>
        </p:nvSpPr>
        <p:spPr>
          <a:xfrm>
            <a:off x="2819400" y="4876800"/>
            <a:ext cx="2971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Mal </a:t>
            </a:r>
            <a:r>
              <a:rPr lang="en-US" dirty="0" err="1" smtClean="0"/>
              <a:t>informado</a:t>
            </a:r>
            <a:r>
              <a:rPr lang="en-US" dirty="0" smtClean="0"/>
              <a:t> (a)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Bevel 7"/>
          <p:cNvSpPr/>
          <p:nvPr/>
        </p:nvSpPr>
        <p:spPr bwMode="auto">
          <a:xfrm>
            <a:off x="228600" y="381000"/>
            <a:ext cx="8610600" cy="6248400"/>
          </a:xfrm>
          <a:prstGeom prst="bevel">
            <a:avLst/>
          </a:prstGeom>
          <a:solidFill>
            <a:srgbClr val="0000FF"/>
          </a:solidFill>
          <a:ln w="63500" cmpd="thinThick">
            <a:solidFill>
              <a:schemeClr val="tx1"/>
            </a:solidFill>
            <a:miter lim="800000"/>
            <a:headEnd/>
            <a:tailEnd/>
          </a:ln>
        </p:spPr>
        <p:txBody>
          <a:bodyPr wrap="none" tIns="180000" bIns="0" anchor="ctr"/>
          <a:lstStyle/>
          <a:p>
            <a:pPr>
              <a:defRPr/>
            </a:pPr>
            <a:r>
              <a:rPr lang="es-US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nchanted" pitchFamily="18" charset="0"/>
                <a:cs typeface="JasmineUPC" pitchFamily="18" charset="-34"/>
              </a:rPr>
              <a:t>Necesitamos ver el canal</a:t>
            </a:r>
          </a:p>
          <a:p>
            <a:pPr>
              <a:defRPr/>
            </a:pPr>
            <a:r>
              <a:rPr lang="es-US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nchanted" pitchFamily="18" charset="0"/>
                <a:cs typeface="JasmineUPC" pitchFamily="18" charset="-34"/>
              </a:rPr>
              <a:t>de ciencia porque tiene</a:t>
            </a:r>
          </a:p>
          <a:p>
            <a:pPr>
              <a:defRPr/>
            </a:pPr>
            <a:r>
              <a:rPr lang="es-US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nchanted" pitchFamily="18" charset="0"/>
                <a:cs typeface="JasmineUPC" pitchFamily="18" charset="-34"/>
              </a:rPr>
              <a:t>un _______ muy </a:t>
            </a:r>
          </a:p>
          <a:p>
            <a:pPr>
              <a:defRPr/>
            </a:pPr>
            <a:r>
              <a:rPr lang="es-US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nchanted" pitchFamily="18" charset="0"/>
                <a:cs typeface="JasmineUPC" pitchFamily="18" charset="-34"/>
              </a:rPr>
              <a:t>informativo.</a:t>
            </a:r>
          </a:p>
        </p:txBody>
      </p:sp>
      <p:sp>
        <p:nvSpPr>
          <p:cNvPr id="29699" name="Rectangle 6"/>
          <p:cNvSpPr>
            <a:spLocks noChangeArrowheads="1"/>
          </p:cNvSpPr>
          <p:nvPr/>
        </p:nvSpPr>
        <p:spPr bwMode="auto">
          <a:xfrm>
            <a:off x="228600" y="381000"/>
            <a:ext cx="8610600" cy="6248400"/>
          </a:xfrm>
          <a:prstGeom prst="rect">
            <a:avLst/>
          </a:prstGeom>
          <a:noFill/>
          <a:ln w="76200" algn="ctr">
            <a:solidFill>
              <a:schemeClr val="tx1"/>
            </a:solidFill>
            <a:round/>
            <a:headEnd/>
            <a:tailEnd/>
          </a:ln>
        </p:spPr>
        <p:txBody>
          <a:bodyPr wrap="none" lIns="0" tIns="1800000" rIns="432000" anchor="ctr"/>
          <a:lstStyle/>
          <a:p>
            <a:endParaRPr lang="th-TH" sz="10000">
              <a:solidFill>
                <a:srgbClr val="7030A0"/>
              </a:solidFill>
              <a:latin typeface="AdLib BT" pitchFamily="82" charset="0"/>
            </a:endParaRPr>
          </a:p>
        </p:txBody>
      </p:sp>
      <p:sp>
        <p:nvSpPr>
          <p:cNvPr id="29700" name="Text Box 3"/>
          <p:cNvSpPr txBox="1">
            <a:spLocks noChangeArrowheads="1"/>
          </p:cNvSpPr>
          <p:nvPr/>
        </p:nvSpPr>
        <p:spPr bwMode="auto">
          <a:xfrm>
            <a:off x="4937125" y="2863850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spcBef>
                <a:spcPct val="50000"/>
              </a:spcBef>
            </a:pPr>
            <a:endParaRPr lang="th-TH" b="0">
              <a:solidFill>
                <a:schemeClr val="tx1"/>
              </a:solidFill>
            </a:endParaRPr>
          </a:p>
        </p:txBody>
      </p:sp>
      <p:sp>
        <p:nvSpPr>
          <p:cNvPr id="29701" name="Action Button: Home 5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4400" y="6324600"/>
            <a:ext cx="609600" cy="533400"/>
          </a:xfrm>
          <a:prstGeom prst="actionButtonHome">
            <a:avLst/>
          </a:prstGeom>
          <a:gradFill rotWithShape="1">
            <a:gsLst>
              <a:gs pos="0">
                <a:srgbClr val="182F76"/>
              </a:gs>
              <a:gs pos="50000">
                <a:srgbClr val="3366FF"/>
              </a:gs>
              <a:gs pos="100000">
                <a:srgbClr val="182F76"/>
              </a:gs>
            </a:gsLst>
            <a:lin ang="5400000" scaled="1"/>
          </a:gradFill>
          <a:ln w="38100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</p:spTree>
  </p:cSld>
  <p:clrMapOvr>
    <a:masterClrMapping/>
  </p:clrMapOvr>
  <p:transition>
    <p:cut thruBlk="1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Bevel 7"/>
          <p:cNvSpPr/>
          <p:nvPr/>
        </p:nvSpPr>
        <p:spPr bwMode="auto">
          <a:xfrm>
            <a:off x="228600" y="381000"/>
            <a:ext cx="8610600" cy="6248400"/>
          </a:xfrm>
          <a:prstGeom prst="bevel">
            <a:avLst/>
          </a:prstGeom>
          <a:solidFill>
            <a:srgbClr val="0000FF"/>
          </a:solidFill>
          <a:ln w="63500" cmpd="thinThick">
            <a:solidFill>
              <a:schemeClr val="tx1"/>
            </a:solidFill>
            <a:miter lim="800000"/>
            <a:headEnd/>
            <a:tailEnd/>
          </a:ln>
        </p:spPr>
        <p:txBody>
          <a:bodyPr wrap="none" tIns="180000" bIns="0" anchor="ctr"/>
          <a:lstStyle/>
          <a:p>
            <a:pPr>
              <a:defRPr/>
            </a:pPr>
            <a:r>
              <a:rPr lang="es-US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nchanted" pitchFamily="18" charset="0"/>
                <a:cs typeface="JasmineUPC" pitchFamily="18" charset="-34"/>
              </a:rPr>
              <a:t>Necesitamos ver el canal</a:t>
            </a:r>
          </a:p>
          <a:p>
            <a:pPr>
              <a:defRPr/>
            </a:pPr>
            <a:r>
              <a:rPr lang="es-US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nchanted" pitchFamily="18" charset="0"/>
                <a:cs typeface="JasmineUPC" pitchFamily="18" charset="-34"/>
              </a:rPr>
              <a:t>de ciencia porque tiene</a:t>
            </a:r>
          </a:p>
          <a:p>
            <a:pPr>
              <a:defRPr/>
            </a:pPr>
            <a:r>
              <a:rPr lang="es-US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nchanted" pitchFamily="18" charset="0"/>
                <a:cs typeface="JasmineUPC" pitchFamily="18" charset="-34"/>
              </a:rPr>
              <a:t>un _______ muy </a:t>
            </a:r>
          </a:p>
          <a:p>
            <a:pPr>
              <a:defRPr/>
            </a:pPr>
            <a:r>
              <a:rPr lang="es-US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nchanted" pitchFamily="18" charset="0"/>
                <a:cs typeface="JasmineUPC" pitchFamily="18" charset="-34"/>
              </a:rPr>
              <a:t>informativo.</a:t>
            </a:r>
          </a:p>
        </p:txBody>
      </p:sp>
      <p:sp>
        <p:nvSpPr>
          <p:cNvPr id="29699" name="Rectangle 6"/>
          <p:cNvSpPr>
            <a:spLocks noChangeArrowheads="1"/>
          </p:cNvSpPr>
          <p:nvPr/>
        </p:nvSpPr>
        <p:spPr bwMode="auto">
          <a:xfrm>
            <a:off x="228600" y="381000"/>
            <a:ext cx="8610600" cy="6248400"/>
          </a:xfrm>
          <a:prstGeom prst="rect">
            <a:avLst/>
          </a:prstGeom>
          <a:noFill/>
          <a:ln w="76200" algn="ctr">
            <a:solidFill>
              <a:schemeClr val="tx1"/>
            </a:solidFill>
            <a:round/>
            <a:headEnd/>
            <a:tailEnd/>
          </a:ln>
        </p:spPr>
        <p:txBody>
          <a:bodyPr wrap="none" lIns="0" tIns="1800000" rIns="432000" anchor="ctr"/>
          <a:lstStyle/>
          <a:p>
            <a:endParaRPr lang="th-TH" sz="10000">
              <a:solidFill>
                <a:srgbClr val="7030A0"/>
              </a:solidFill>
              <a:latin typeface="AdLib BT" pitchFamily="82" charset="0"/>
            </a:endParaRPr>
          </a:p>
        </p:txBody>
      </p:sp>
      <p:sp>
        <p:nvSpPr>
          <p:cNvPr id="29700" name="Text Box 3"/>
          <p:cNvSpPr txBox="1">
            <a:spLocks noChangeArrowheads="1"/>
          </p:cNvSpPr>
          <p:nvPr/>
        </p:nvSpPr>
        <p:spPr bwMode="auto">
          <a:xfrm>
            <a:off x="4937125" y="2863850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spcBef>
                <a:spcPct val="50000"/>
              </a:spcBef>
            </a:pPr>
            <a:endParaRPr lang="th-TH" b="0">
              <a:solidFill>
                <a:schemeClr val="tx1"/>
              </a:solidFill>
            </a:endParaRPr>
          </a:p>
        </p:txBody>
      </p:sp>
      <p:sp>
        <p:nvSpPr>
          <p:cNvPr id="29701" name="Action Button: Home 5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4400" y="6324600"/>
            <a:ext cx="609600" cy="533400"/>
          </a:xfrm>
          <a:prstGeom prst="actionButtonHome">
            <a:avLst/>
          </a:prstGeom>
          <a:gradFill rotWithShape="1">
            <a:gsLst>
              <a:gs pos="0">
                <a:srgbClr val="182F76"/>
              </a:gs>
              <a:gs pos="50000">
                <a:srgbClr val="3366FF"/>
              </a:gs>
              <a:gs pos="100000">
                <a:srgbClr val="182F76"/>
              </a:gs>
            </a:gsLst>
            <a:lin ang="5400000" scaled="1"/>
          </a:gradFill>
          <a:ln w="38100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6" name="TextBox 5"/>
          <p:cNvSpPr txBox="1"/>
          <p:nvPr/>
        </p:nvSpPr>
        <p:spPr>
          <a:xfrm>
            <a:off x="2895600" y="5105400"/>
            <a:ext cx="2971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documental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Bevel 7"/>
          <p:cNvSpPr/>
          <p:nvPr/>
        </p:nvSpPr>
        <p:spPr bwMode="auto">
          <a:xfrm>
            <a:off x="228600" y="381000"/>
            <a:ext cx="8610600" cy="6248400"/>
          </a:xfrm>
          <a:prstGeom prst="bevel">
            <a:avLst/>
          </a:prstGeom>
          <a:solidFill>
            <a:srgbClr val="0000FF"/>
          </a:solidFill>
          <a:ln w="63500" cmpd="thinThick">
            <a:solidFill>
              <a:schemeClr val="tx1"/>
            </a:solidFill>
            <a:miter lim="800000"/>
            <a:headEnd/>
            <a:tailEnd/>
          </a:ln>
        </p:spPr>
        <p:txBody>
          <a:bodyPr wrap="none" tIns="180000" bIns="0" anchor="ctr"/>
          <a:lstStyle/>
          <a:p>
            <a:pPr>
              <a:defRPr/>
            </a:pPr>
            <a:r>
              <a:rPr lang="es-US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nchanted" pitchFamily="18" charset="0"/>
                <a:cs typeface="JasmineUPC" pitchFamily="18" charset="-34"/>
              </a:rPr>
              <a:t>concurso</a:t>
            </a:r>
          </a:p>
          <a:p>
            <a:pPr>
              <a:defRPr/>
            </a:pPr>
            <a:r>
              <a:rPr lang="es-US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nchanted" pitchFamily="18" charset="0"/>
                <a:cs typeface="JasmineUPC" pitchFamily="18" charset="-34"/>
              </a:rPr>
              <a:t>emisora</a:t>
            </a:r>
            <a:endParaRPr lang="es-US" sz="4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Enchanted" pitchFamily="18" charset="0"/>
              <a:cs typeface="JasmineUPC" pitchFamily="18" charset="-34"/>
            </a:endParaRPr>
          </a:p>
        </p:txBody>
      </p:sp>
      <p:sp>
        <p:nvSpPr>
          <p:cNvPr id="30723" name="Rectangle 6"/>
          <p:cNvSpPr>
            <a:spLocks noChangeArrowheads="1"/>
          </p:cNvSpPr>
          <p:nvPr/>
        </p:nvSpPr>
        <p:spPr bwMode="auto">
          <a:xfrm>
            <a:off x="228600" y="381000"/>
            <a:ext cx="8610600" cy="6248400"/>
          </a:xfrm>
          <a:prstGeom prst="rect">
            <a:avLst/>
          </a:prstGeom>
          <a:noFill/>
          <a:ln w="76200" algn="ctr">
            <a:solidFill>
              <a:schemeClr val="tx1"/>
            </a:solidFill>
            <a:round/>
            <a:headEnd/>
            <a:tailEnd/>
          </a:ln>
        </p:spPr>
        <p:txBody>
          <a:bodyPr wrap="none" lIns="0" tIns="1800000" rIns="432000" anchor="ctr"/>
          <a:lstStyle/>
          <a:p>
            <a:endParaRPr lang="th-TH" sz="10000">
              <a:solidFill>
                <a:srgbClr val="7030A0"/>
              </a:solidFill>
              <a:latin typeface="AdLib BT" pitchFamily="82" charset="0"/>
            </a:endParaRPr>
          </a:p>
        </p:txBody>
      </p:sp>
      <p:sp>
        <p:nvSpPr>
          <p:cNvPr id="30724" name="Text Box 3"/>
          <p:cNvSpPr txBox="1">
            <a:spLocks noChangeArrowheads="1"/>
          </p:cNvSpPr>
          <p:nvPr/>
        </p:nvSpPr>
        <p:spPr bwMode="auto">
          <a:xfrm>
            <a:off x="4937125" y="2863850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spcBef>
                <a:spcPct val="50000"/>
              </a:spcBef>
            </a:pPr>
            <a:endParaRPr lang="th-TH" b="0">
              <a:solidFill>
                <a:schemeClr val="tx1"/>
              </a:solidFill>
            </a:endParaRPr>
          </a:p>
        </p:txBody>
      </p:sp>
      <p:sp>
        <p:nvSpPr>
          <p:cNvPr id="30725" name="Action Button: Home 5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4400" y="6324600"/>
            <a:ext cx="609600" cy="533400"/>
          </a:xfrm>
          <a:prstGeom prst="actionButtonHome">
            <a:avLst/>
          </a:prstGeom>
          <a:gradFill rotWithShape="1">
            <a:gsLst>
              <a:gs pos="0">
                <a:srgbClr val="182F76"/>
              </a:gs>
              <a:gs pos="50000">
                <a:srgbClr val="3366FF"/>
              </a:gs>
              <a:gs pos="100000">
                <a:srgbClr val="182F76"/>
              </a:gs>
            </a:gsLst>
            <a:lin ang="5400000" scaled="1"/>
          </a:gradFill>
          <a:ln w="38100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</p:spTree>
  </p:cSld>
  <p:clrMapOvr>
    <a:masterClrMapping/>
  </p:clrMapOvr>
  <p:transition>
    <p:cut thruBlk="1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Bevel 7"/>
          <p:cNvSpPr/>
          <p:nvPr/>
        </p:nvSpPr>
        <p:spPr bwMode="auto">
          <a:xfrm>
            <a:off x="228600" y="381000"/>
            <a:ext cx="8610600" cy="6248400"/>
          </a:xfrm>
          <a:prstGeom prst="bevel">
            <a:avLst/>
          </a:prstGeom>
          <a:solidFill>
            <a:srgbClr val="0000FF"/>
          </a:solidFill>
          <a:ln w="63500" cmpd="thinThick">
            <a:solidFill>
              <a:schemeClr val="tx1"/>
            </a:solidFill>
            <a:miter lim="800000"/>
            <a:headEnd/>
            <a:tailEnd/>
          </a:ln>
        </p:spPr>
        <p:txBody>
          <a:bodyPr wrap="none" tIns="180000" bIns="0" anchor="ctr"/>
          <a:lstStyle/>
          <a:p>
            <a:pPr>
              <a:defRPr/>
            </a:pPr>
            <a:r>
              <a:rPr lang="es-US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nchanted" pitchFamily="18" charset="0"/>
                <a:cs typeface="JasmineUPC" pitchFamily="18" charset="-34"/>
              </a:rPr>
              <a:t>concurso</a:t>
            </a:r>
          </a:p>
          <a:p>
            <a:pPr>
              <a:defRPr/>
            </a:pPr>
            <a:r>
              <a:rPr lang="es-US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nchanted" pitchFamily="18" charset="0"/>
                <a:cs typeface="JasmineUPC" pitchFamily="18" charset="-34"/>
              </a:rPr>
              <a:t>emisora</a:t>
            </a:r>
            <a:endParaRPr lang="es-US" sz="4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Enchanted" pitchFamily="18" charset="0"/>
              <a:cs typeface="JasmineUPC" pitchFamily="18" charset="-34"/>
            </a:endParaRPr>
          </a:p>
        </p:txBody>
      </p:sp>
      <p:sp>
        <p:nvSpPr>
          <p:cNvPr id="30723" name="Rectangle 6"/>
          <p:cNvSpPr>
            <a:spLocks noChangeArrowheads="1"/>
          </p:cNvSpPr>
          <p:nvPr/>
        </p:nvSpPr>
        <p:spPr bwMode="auto">
          <a:xfrm>
            <a:off x="228600" y="381000"/>
            <a:ext cx="8610600" cy="6248400"/>
          </a:xfrm>
          <a:prstGeom prst="rect">
            <a:avLst/>
          </a:prstGeom>
          <a:noFill/>
          <a:ln w="76200" algn="ctr">
            <a:solidFill>
              <a:schemeClr val="tx1"/>
            </a:solidFill>
            <a:round/>
            <a:headEnd/>
            <a:tailEnd/>
          </a:ln>
        </p:spPr>
        <p:txBody>
          <a:bodyPr wrap="none" lIns="0" tIns="1800000" rIns="432000" anchor="ctr"/>
          <a:lstStyle/>
          <a:p>
            <a:endParaRPr lang="th-TH" sz="10000">
              <a:solidFill>
                <a:srgbClr val="7030A0"/>
              </a:solidFill>
              <a:latin typeface="AdLib BT" pitchFamily="82" charset="0"/>
            </a:endParaRPr>
          </a:p>
        </p:txBody>
      </p:sp>
      <p:sp>
        <p:nvSpPr>
          <p:cNvPr id="30724" name="Text Box 3"/>
          <p:cNvSpPr txBox="1">
            <a:spLocks noChangeArrowheads="1"/>
          </p:cNvSpPr>
          <p:nvPr/>
        </p:nvSpPr>
        <p:spPr bwMode="auto">
          <a:xfrm>
            <a:off x="4937125" y="2863850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spcBef>
                <a:spcPct val="50000"/>
              </a:spcBef>
            </a:pPr>
            <a:endParaRPr lang="th-TH" b="0">
              <a:solidFill>
                <a:schemeClr val="tx1"/>
              </a:solidFill>
            </a:endParaRPr>
          </a:p>
        </p:txBody>
      </p:sp>
      <p:sp>
        <p:nvSpPr>
          <p:cNvPr id="30725" name="Action Button: Home 5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4400" y="6324600"/>
            <a:ext cx="609600" cy="533400"/>
          </a:xfrm>
          <a:prstGeom prst="actionButtonHome">
            <a:avLst/>
          </a:prstGeom>
          <a:gradFill rotWithShape="1">
            <a:gsLst>
              <a:gs pos="0">
                <a:srgbClr val="182F76"/>
              </a:gs>
              <a:gs pos="50000">
                <a:srgbClr val="3366FF"/>
              </a:gs>
              <a:gs pos="100000">
                <a:srgbClr val="182F76"/>
              </a:gs>
            </a:gsLst>
            <a:lin ang="5400000" scaled="1"/>
          </a:gradFill>
          <a:ln w="38100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6" name="TextBox 5"/>
          <p:cNvSpPr txBox="1"/>
          <p:nvPr/>
        </p:nvSpPr>
        <p:spPr>
          <a:xfrm>
            <a:off x="1752600" y="4876800"/>
            <a:ext cx="6019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US" dirty="0" smtClean="0"/>
              <a:t>Mi emisora favorita tiene muchos concursos.</a:t>
            </a:r>
            <a:endParaRPr lang="es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Bevel 7"/>
          <p:cNvSpPr/>
          <p:nvPr/>
        </p:nvSpPr>
        <p:spPr bwMode="auto">
          <a:xfrm>
            <a:off x="228600" y="381000"/>
            <a:ext cx="8610600" cy="6248400"/>
          </a:xfrm>
          <a:prstGeom prst="bevel">
            <a:avLst/>
          </a:prstGeom>
          <a:solidFill>
            <a:srgbClr val="0000FF"/>
          </a:solidFill>
          <a:ln w="63500" cmpd="thinThick">
            <a:solidFill>
              <a:schemeClr val="tx1"/>
            </a:solidFill>
            <a:miter lim="800000"/>
            <a:headEnd/>
            <a:tailEnd/>
          </a:ln>
        </p:spPr>
        <p:txBody>
          <a:bodyPr wrap="none" tIns="180000" bIns="0" anchor="ctr"/>
          <a:lstStyle/>
          <a:p>
            <a:pPr>
              <a:defRPr/>
            </a:pPr>
            <a:r>
              <a:rPr lang="es-US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nchanted" pitchFamily="18" charset="0"/>
                <a:cs typeface="JasmineUPC" pitchFamily="18" charset="-34"/>
              </a:rPr>
              <a:t>locutor</a:t>
            </a:r>
          </a:p>
          <a:p>
            <a:pPr>
              <a:defRPr/>
            </a:pPr>
            <a:r>
              <a:rPr lang="es-US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nchanted" pitchFamily="18" charset="0"/>
                <a:cs typeface="JasmineUPC" pitchFamily="18" charset="-34"/>
              </a:rPr>
              <a:t>noticiero</a:t>
            </a:r>
            <a:endParaRPr lang="es-US" sz="4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Enchanted" pitchFamily="18" charset="0"/>
              <a:cs typeface="JasmineUPC" pitchFamily="18" charset="-34"/>
            </a:endParaRPr>
          </a:p>
        </p:txBody>
      </p:sp>
      <p:sp>
        <p:nvSpPr>
          <p:cNvPr id="31747" name="Rectangle 6"/>
          <p:cNvSpPr>
            <a:spLocks noChangeArrowheads="1"/>
          </p:cNvSpPr>
          <p:nvPr/>
        </p:nvSpPr>
        <p:spPr bwMode="auto">
          <a:xfrm>
            <a:off x="228600" y="381000"/>
            <a:ext cx="8610600" cy="6248400"/>
          </a:xfrm>
          <a:prstGeom prst="rect">
            <a:avLst/>
          </a:prstGeom>
          <a:noFill/>
          <a:ln w="76200" algn="ctr">
            <a:solidFill>
              <a:schemeClr val="tx1"/>
            </a:solidFill>
            <a:round/>
            <a:headEnd/>
            <a:tailEnd/>
          </a:ln>
        </p:spPr>
        <p:txBody>
          <a:bodyPr wrap="none" lIns="0" tIns="1800000" rIns="432000" anchor="ctr"/>
          <a:lstStyle/>
          <a:p>
            <a:endParaRPr lang="th-TH" sz="10000">
              <a:solidFill>
                <a:srgbClr val="7030A0"/>
              </a:solidFill>
              <a:latin typeface="AdLib BT" pitchFamily="82" charset="0"/>
            </a:endParaRPr>
          </a:p>
        </p:txBody>
      </p:sp>
      <p:sp>
        <p:nvSpPr>
          <p:cNvPr id="31748" name="Text Box 3"/>
          <p:cNvSpPr txBox="1">
            <a:spLocks noChangeArrowheads="1"/>
          </p:cNvSpPr>
          <p:nvPr/>
        </p:nvSpPr>
        <p:spPr bwMode="auto">
          <a:xfrm>
            <a:off x="4937125" y="2863850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spcBef>
                <a:spcPct val="50000"/>
              </a:spcBef>
            </a:pPr>
            <a:endParaRPr lang="th-TH" b="0">
              <a:solidFill>
                <a:schemeClr val="tx1"/>
              </a:solidFill>
            </a:endParaRPr>
          </a:p>
        </p:txBody>
      </p:sp>
      <p:sp>
        <p:nvSpPr>
          <p:cNvPr id="31749" name="Action Button: Home 5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4400" y="6324600"/>
            <a:ext cx="609600" cy="533400"/>
          </a:xfrm>
          <a:prstGeom prst="actionButtonHome">
            <a:avLst/>
          </a:prstGeom>
          <a:gradFill rotWithShape="1">
            <a:gsLst>
              <a:gs pos="0">
                <a:srgbClr val="182F76"/>
              </a:gs>
              <a:gs pos="50000">
                <a:srgbClr val="3366FF"/>
              </a:gs>
              <a:gs pos="100000">
                <a:srgbClr val="182F76"/>
              </a:gs>
            </a:gsLst>
            <a:lin ang="5400000" scaled="1"/>
          </a:gradFill>
          <a:ln w="38100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</p:spTree>
  </p:cSld>
  <p:clrMapOvr>
    <a:masterClrMapping/>
  </p:clrMapOvr>
  <p:transition>
    <p:cut thruBlk="1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Bevel 7"/>
          <p:cNvSpPr/>
          <p:nvPr/>
        </p:nvSpPr>
        <p:spPr bwMode="auto">
          <a:xfrm>
            <a:off x="228600" y="381000"/>
            <a:ext cx="8610600" cy="6248400"/>
          </a:xfrm>
          <a:prstGeom prst="bevel">
            <a:avLst/>
          </a:prstGeom>
          <a:solidFill>
            <a:srgbClr val="0000FF"/>
          </a:solidFill>
          <a:ln w="63500" cmpd="thinThick">
            <a:solidFill>
              <a:schemeClr val="tx1"/>
            </a:solidFill>
            <a:miter lim="800000"/>
            <a:headEnd/>
            <a:tailEnd/>
          </a:ln>
        </p:spPr>
        <p:txBody>
          <a:bodyPr wrap="none" tIns="180000" bIns="0" anchor="ctr"/>
          <a:lstStyle/>
          <a:p>
            <a:pPr>
              <a:defRPr/>
            </a:pPr>
            <a:r>
              <a:rPr lang="en-US" sz="44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nchanted" pitchFamily="18" charset="0"/>
                <a:cs typeface="JasmineUPC" pitchFamily="18" charset="-34"/>
              </a:rPr>
              <a:t>locutor</a:t>
            </a:r>
            <a:endParaRPr lang="en-US" sz="44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Enchanted" pitchFamily="18" charset="0"/>
              <a:cs typeface="JasmineUPC" pitchFamily="18" charset="-34"/>
            </a:endParaRPr>
          </a:p>
          <a:p>
            <a:pPr>
              <a:defRPr/>
            </a:pPr>
            <a:r>
              <a:rPr lang="en-US" sz="44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nchanted" pitchFamily="18" charset="0"/>
                <a:cs typeface="JasmineUPC" pitchFamily="18" charset="-34"/>
              </a:rPr>
              <a:t>noticiero</a:t>
            </a:r>
            <a:endParaRPr lang="th-TH" sz="4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Enchanted" pitchFamily="18" charset="0"/>
              <a:cs typeface="JasmineUPC" pitchFamily="18" charset="-34"/>
            </a:endParaRPr>
          </a:p>
        </p:txBody>
      </p:sp>
      <p:sp>
        <p:nvSpPr>
          <p:cNvPr id="31747" name="Rectangle 6"/>
          <p:cNvSpPr>
            <a:spLocks noChangeArrowheads="1"/>
          </p:cNvSpPr>
          <p:nvPr/>
        </p:nvSpPr>
        <p:spPr bwMode="auto">
          <a:xfrm>
            <a:off x="228600" y="381000"/>
            <a:ext cx="8610600" cy="6248400"/>
          </a:xfrm>
          <a:prstGeom prst="rect">
            <a:avLst/>
          </a:prstGeom>
          <a:noFill/>
          <a:ln w="76200" algn="ctr">
            <a:solidFill>
              <a:schemeClr val="tx1"/>
            </a:solidFill>
            <a:round/>
            <a:headEnd/>
            <a:tailEnd/>
          </a:ln>
        </p:spPr>
        <p:txBody>
          <a:bodyPr wrap="none" lIns="0" tIns="1800000" rIns="432000" anchor="ctr"/>
          <a:lstStyle/>
          <a:p>
            <a:endParaRPr lang="th-TH" sz="10000">
              <a:solidFill>
                <a:srgbClr val="7030A0"/>
              </a:solidFill>
              <a:latin typeface="AdLib BT" pitchFamily="82" charset="0"/>
            </a:endParaRPr>
          </a:p>
        </p:txBody>
      </p:sp>
      <p:sp>
        <p:nvSpPr>
          <p:cNvPr id="31748" name="Text Box 3"/>
          <p:cNvSpPr txBox="1">
            <a:spLocks noChangeArrowheads="1"/>
          </p:cNvSpPr>
          <p:nvPr/>
        </p:nvSpPr>
        <p:spPr bwMode="auto">
          <a:xfrm>
            <a:off x="4937125" y="2863850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spcBef>
                <a:spcPct val="50000"/>
              </a:spcBef>
            </a:pPr>
            <a:endParaRPr lang="th-TH" b="0">
              <a:solidFill>
                <a:schemeClr val="tx1"/>
              </a:solidFill>
            </a:endParaRPr>
          </a:p>
        </p:txBody>
      </p:sp>
      <p:sp>
        <p:nvSpPr>
          <p:cNvPr id="31749" name="Action Button: Home 5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4400" y="6324600"/>
            <a:ext cx="609600" cy="533400"/>
          </a:xfrm>
          <a:prstGeom prst="actionButtonHome">
            <a:avLst/>
          </a:prstGeom>
          <a:gradFill rotWithShape="1">
            <a:gsLst>
              <a:gs pos="0">
                <a:srgbClr val="182F76"/>
              </a:gs>
              <a:gs pos="50000">
                <a:srgbClr val="3366FF"/>
              </a:gs>
              <a:gs pos="100000">
                <a:srgbClr val="182F76"/>
              </a:gs>
            </a:gsLst>
            <a:lin ang="5400000" scaled="1"/>
          </a:gradFill>
          <a:ln w="38100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6" name="TextBox 5"/>
          <p:cNvSpPr txBox="1"/>
          <p:nvPr/>
        </p:nvSpPr>
        <p:spPr>
          <a:xfrm>
            <a:off x="1752600" y="4876800"/>
            <a:ext cx="6019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US" dirty="0" smtClean="0"/>
              <a:t>Puedes ver el locutor durante un noticiero.</a:t>
            </a:r>
            <a:endParaRPr lang="es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Bevel 7"/>
          <p:cNvSpPr/>
          <p:nvPr/>
        </p:nvSpPr>
        <p:spPr bwMode="auto">
          <a:xfrm>
            <a:off x="228600" y="381000"/>
            <a:ext cx="8610600" cy="6248400"/>
          </a:xfrm>
          <a:prstGeom prst="bevel">
            <a:avLst/>
          </a:prstGeom>
          <a:solidFill>
            <a:srgbClr val="0000FF"/>
          </a:solidFill>
          <a:ln w="63500" cmpd="thinThick">
            <a:solidFill>
              <a:schemeClr val="tx1"/>
            </a:solidFill>
            <a:miter lim="800000"/>
            <a:headEnd/>
            <a:tailEnd/>
          </a:ln>
        </p:spPr>
        <p:txBody>
          <a:bodyPr wrap="none" tIns="180000" bIns="0" anchor="ctr"/>
          <a:lstStyle/>
          <a:p>
            <a:pPr>
              <a:defRPr/>
            </a:pPr>
            <a:r>
              <a:rPr lang="es-US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nchanted" pitchFamily="18" charset="0"/>
                <a:cs typeface="JasmineUPC" pitchFamily="18" charset="-34"/>
              </a:rPr>
              <a:t>Es evidente que</a:t>
            </a:r>
          </a:p>
          <a:p>
            <a:pPr>
              <a:defRPr/>
            </a:pPr>
            <a:r>
              <a:rPr lang="es-US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nchanted" pitchFamily="18" charset="0"/>
                <a:cs typeface="JasmineUPC" pitchFamily="18" charset="-34"/>
              </a:rPr>
              <a:t>parcial</a:t>
            </a:r>
            <a:endParaRPr lang="es-US" sz="4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Enchanted" pitchFamily="18" charset="0"/>
              <a:cs typeface="JasmineUPC" pitchFamily="18" charset="-34"/>
            </a:endParaRPr>
          </a:p>
        </p:txBody>
      </p:sp>
      <p:sp>
        <p:nvSpPr>
          <p:cNvPr id="32771" name="Rectangle 6"/>
          <p:cNvSpPr>
            <a:spLocks noChangeArrowheads="1"/>
          </p:cNvSpPr>
          <p:nvPr/>
        </p:nvSpPr>
        <p:spPr bwMode="auto">
          <a:xfrm>
            <a:off x="228600" y="381000"/>
            <a:ext cx="8610600" cy="6248400"/>
          </a:xfrm>
          <a:prstGeom prst="rect">
            <a:avLst/>
          </a:prstGeom>
          <a:noFill/>
          <a:ln w="76200" algn="ctr">
            <a:solidFill>
              <a:schemeClr val="tx1"/>
            </a:solidFill>
            <a:round/>
            <a:headEnd/>
            <a:tailEnd/>
          </a:ln>
        </p:spPr>
        <p:txBody>
          <a:bodyPr wrap="none" lIns="0" tIns="1800000" rIns="432000" anchor="ctr"/>
          <a:lstStyle/>
          <a:p>
            <a:endParaRPr lang="th-TH" sz="10000">
              <a:solidFill>
                <a:srgbClr val="7030A0"/>
              </a:solidFill>
              <a:latin typeface="AdLib BT" pitchFamily="82" charset="0"/>
            </a:endParaRPr>
          </a:p>
        </p:txBody>
      </p:sp>
      <p:sp>
        <p:nvSpPr>
          <p:cNvPr id="32772" name="Text Box 3"/>
          <p:cNvSpPr txBox="1">
            <a:spLocks noChangeArrowheads="1"/>
          </p:cNvSpPr>
          <p:nvPr/>
        </p:nvSpPr>
        <p:spPr bwMode="auto">
          <a:xfrm>
            <a:off x="4937125" y="2863850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spcBef>
                <a:spcPct val="50000"/>
              </a:spcBef>
            </a:pPr>
            <a:endParaRPr lang="th-TH" b="0">
              <a:solidFill>
                <a:schemeClr val="tx1"/>
              </a:solidFill>
            </a:endParaRPr>
          </a:p>
        </p:txBody>
      </p:sp>
      <p:sp>
        <p:nvSpPr>
          <p:cNvPr id="32773" name="Action Button: Home 5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4400" y="6324600"/>
            <a:ext cx="609600" cy="533400"/>
          </a:xfrm>
          <a:prstGeom prst="actionButtonHome">
            <a:avLst/>
          </a:prstGeom>
          <a:gradFill rotWithShape="1">
            <a:gsLst>
              <a:gs pos="0">
                <a:srgbClr val="182F76"/>
              </a:gs>
              <a:gs pos="50000">
                <a:srgbClr val="3366FF"/>
              </a:gs>
              <a:gs pos="100000">
                <a:srgbClr val="182F76"/>
              </a:gs>
            </a:gsLst>
            <a:lin ang="5400000" scaled="1"/>
          </a:gradFill>
          <a:ln w="38100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</p:spTree>
  </p:cSld>
  <p:clrMapOvr>
    <a:masterClrMapping/>
  </p:clrMapOvr>
  <p:transition>
    <p:cut thruBlk="1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Bevel 7"/>
          <p:cNvSpPr/>
          <p:nvPr/>
        </p:nvSpPr>
        <p:spPr bwMode="auto">
          <a:xfrm>
            <a:off x="228600" y="381000"/>
            <a:ext cx="8610600" cy="6248400"/>
          </a:xfrm>
          <a:prstGeom prst="bevel">
            <a:avLst/>
          </a:prstGeom>
          <a:solidFill>
            <a:srgbClr val="0000FF"/>
          </a:solidFill>
          <a:ln w="63500" cmpd="thinThick">
            <a:solidFill>
              <a:schemeClr val="tx1"/>
            </a:solidFill>
            <a:miter lim="800000"/>
            <a:headEnd/>
            <a:tailEnd/>
          </a:ln>
        </p:spPr>
        <p:txBody>
          <a:bodyPr wrap="none" tIns="180000" bIns="0" anchor="ctr"/>
          <a:lstStyle/>
          <a:p>
            <a:pPr>
              <a:defRPr/>
            </a:pPr>
            <a:r>
              <a:rPr lang="en-US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nchanted" pitchFamily="18" charset="0"/>
                <a:cs typeface="JasmineUPC" pitchFamily="18" charset="-34"/>
              </a:rPr>
              <a:t>Es </a:t>
            </a:r>
            <a:r>
              <a:rPr lang="en-US" sz="44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nchanted" pitchFamily="18" charset="0"/>
                <a:cs typeface="JasmineUPC" pitchFamily="18" charset="-34"/>
              </a:rPr>
              <a:t>evidente</a:t>
            </a:r>
            <a:r>
              <a:rPr lang="en-US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nchanted" pitchFamily="18" charset="0"/>
                <a:cs typeface="JasmineUPC" pitchFamily="18" charset="-34"/>
              </a:rPr>
              <a:t> </a:t>
            </a:r>
            <a:r>
              <a:rPr lang="en-US" sz="44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nchanted" pitchFamily="18" charset="0"/>
                <a:cs typeface="JasmineUPC" pitchFamily="18" charset="-34"/>
              </a:rPr>
              <a:t>que</a:t>
            </a:r>
            <a:endParaRPr lang="en-US" sz="44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Enchanted" pitchFamily="18" charset="0"/>
              <a:cs typeface="JasmineUPC" pitchFamily="18" charset="-34"/>
            </a:endParaRPr>
          </a:p>
          <a:p>
            <a:pPr>
              <a:defRPr/>
            </a:pPr>
            <a:r>
              <a:rPr lang="en-US" sz="44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nchanted" pitchFamily="18" charset="0"/>
                <a:cs typeface="JasmineUPC" pitchFamily="18" charset="-34"/>
              </a:rPr>
              <a:t>parcial</a:t>
            </a:r>
            <a:endParaRPr lang="th-TH" sz="4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Enchanted" pitchFamily="18" charset="0"/>
              <a:cs typeface="JasmineUPC" pitchFamily="18" charset="-34"/>
            </a:endParaRPr>
          </a:p>
        </p:txBody>
      </p:sp>
      <p:sp>
        <p:nvSpPr>
          <p:cNvPr id="32771" name="Rectangle 6"/>
          <p:cNvSpPr>
            <a:spLocks noChangeArrowheads="1"/>
          </p:cNvSpPr>
          <p:nvPr/>
        </p:nvSpPr>
        <p:spPr bwMode="auto">
          <a:xfrm>
            <a:off x="228600" y="381000"/>
            <a:ext cx="8610600" cy="6248400"/>
          </a:xfrm>
          <a:prstGeom prst="rect">
            <a:avLst/>
          </a:prstGeom>
          <a:noFill/>
          <a:ln w="76200" algn="ctr">
            <a:solidFill>
              <a:schemeClr val="tx1"/>
            </a:solidFill>
            <a:round/>
            <a:headEnd/>
            <a:tailEnd/>
          </a:ln>
        </p:spPr>
        <p:txBody>
          <a:bodyPr wrap="none" lIns="0" tIns="1800000" rIns="432000" anchor="ctr"/>
          <a:lstStyle/>
          <a:p>
            <a:endParaRPr lang="th-TH" sz="10000">
              <a:solidFill>
                <a:srgbClr val="7030A0"/>
              </a:solidFill>
              <a:latin typeface="AdLib BT" pitchFamily="82" charset="0"/>
            </a:endParaRPr>
          </a:p>
        </p:txBody>
      </p:sp>
      <p:sp>
        <p:nvSpPr>
          <p:cNvPr id="32772" name="Text Box 3"/>
          <p:cNvSpPr txBox="1">
            <a:spLocks noChangeArrowheads="1"/>
          </p:cNvSpPr>
          <p:nvPr/>
        </p:nvSpPr>
        <p:spPr bwMode="auto">
          <a:xfrm>
            <a:off x="4937125" y="2863850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spcBef>
                <a:spcPct val="50000"/>
              </a:spcBef>
            </a:pPr>
            <a:endParaRPr lang="th-TH" b="0">
              <a:solidFill>
                <a:schemeClr val="tx1"/>
              </a:solidFill>
            </a:endParaRPr>
          </a:p>
        </p:txBody>
      </p:sp>
      <p:sp>
        <p:nvSpPr>
          <p:cNvPr id="32773" name="Action Button: Home 5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4400" y="6324600"/>
            <a:ext cx="609600" cy="533400"/>
          </a:xfrm>
          <a:prstGeom prst="actionButtonHome">
            <a:avLst/>
          </a:prstGeom>
          <a:gradFill rotWithShape="1">
            <a:gsLst>
              <a:gs pos="0">
                <a:srgbClr val="182F76"/>
              </a:gs>
              <a:gs pos="50000">
                <a:srgbClr val="3366FF"/>
              </a:gs>
              <a:gs pos="100000">
                <a:srgbClr val="182F76"/>
              </a:gs>
            </a:gsLst>
            <a:lin ang="5400000" scaled="1"/>
          </a:gradFill>
          <a:ln w="38100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6" name="TextBox 5"/>
          <p:cNvSpPr txBox="1"/>
          <p:nvPr/>
        </p:nvSpPr>
        <p:spPr>
          <a:xfrm>
            <a:off x="1752600" y="4876800"/>
            <a:ext cx="5791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Es </a:t>
            </a:r>
            <a:r>
              <a:rPr lang="en-US" dirty="0" err="1" smtClean="0"/>
              <a:t>evidente</a:t>
            </a:r>
            <a:r>
              <a:rPr lang="en-US" dirty="0" smtClean="0"/>
              <a:t> </a:t>
            </a:r>
            <a:r>
              <a:rPr lang="en-US" dirty="0" err="1" smtClean="0"/>
              <a:t>que</a:t>
            </a:r>
            <a:r>
              <a:rPr lang="en-US" dirty="0" smtClean="0"/>
              <a:t> el canal de FOX </a:t>
            </a:r>
            <a:r>
              <a:rPr lang="en-US" dirty="0" err="1" smtClean="0"/>
              <a:t>es</a:t>
            </a:r>
            <a:r>
              <a:rPr lang="en-US" dirty="0" smtClean="0"/>
              <a:t> </a:t>
            </a:r>
            <a:r>
              <a:rPr lang="en-US" dirty="0" err="1" smtClean="0"/>
              <a:t>parcial</a:t>
            </a:r>
            <a:r>
              <a:rPr lang="en-US" dirty="0" smtClean="0"/>
              <a:t>.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Bevel 7"/>
          <p:cNvSpPr/>
          <p:nvPr/>
        </p:nvSpPr>
        <p:spPr bwMode="auto">
          <a:xfrm>
            <a:off x="228600" y="381000"/>
            <a:ext cx="8610600" cy="6248400"/>
          </a:xfrm>
          <a:prstGeom prst="bevel">
            <a:avLst/>
          </a:prstGeom>
          <a:solidFill>
            <a:srgbClr val="0000FF"/>
          </a:solidFill>
          <a:ln w="63500" cmpd="thinThick">
            <a:solidFill>
              <a:schemeClr val="tx1"/>
            </a:solidFill>
            <a:miter lim="800000"/>
            <a:headEnd/>
            <a:tailEnd/>
          </a:ln>
        </p:spPr>
        <p:txBody>
          <a:bodyPr wrap="none" tIns="180000" bIns="0" anchor="ctr"/>
          <a:lstStyle/>
          <a:p>
            <a:pPr>
              <a:defRPr/>
            </a:pPr>
            <a:r>
              <a:rPr lang="es-US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nchanted" pitchFamily="18" charset="0"/>
                <a:cs typeface="JasmineUPC" pitchFamily="18" charset="-34"/>
              </a:rPr>
              <a:t>educativo</a:t>
            </a:r>
          </a:p>
          <a:p>
            <a:pPr>
              <a:defRPr/>
            </a:pPr>
            <a:r>
              <a:rPr lang="es-US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nchanted" pitchFamily="18" charset="0"/>
                <a:cs typeface="JasmineUPC" pitchFamily="18" charset="-34"/>
              </a:rPr>
              <a:t>documental</a:t>
            </a:r>
          </a:p>
          <a:p>
            <a:pPr>
              <a:defRPr/>
            </a:pPr>
            <a:r>
              <a:rPr lang="es-US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nchanted" pitchFamily="18" charset="0"/>
                <a:cs typeface="JasmineUPC" pitchFamily="18" charset="-34"/>
              </a:rPr>
              <a:t>detallado</a:t>
            </a:r>
            <a:endParaRPr lang="es-US" sz="4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Enchanted" pitchFamily="18" charset="0"/>
              <a:cs typeface="JasmineUPC" pitchFamily="18" charset="-34"/>
            </a:endParaRPr>
          </a:p>
        </p:txBody>
      </p:sp>
      <p:sp>
        <p:nvSpPr>
          <p:cNvPr id="33795" name="Rectangle 6"/>
          <p:cNvSpPr>
            <a:spLocks noChangeArrowheads="1"/>
          </p:cNvSpPr>
          <p:nvPr/>
        </p:nvSpPr>
        <p:spPr bwMode="auto">
          <a:xfrm>
            <a:off x="228600" y="381000"/>
            <a:ext cx="8610600" cy="6248400"/>
          </a:xfrm>
          <a:prstGeom prst="rect">
            <a:avLst/>
          </a:prstGeom>
          <a:noFill/>
          <a:ln w="76200" algn="ctr">
            <a:solidFill>
              <a:schemeClr val="tx1"/>
            </a:solidFill>
            <a:round/>
            <a:headEnd/>
            <a:tailEnd/>
          </a:ln>
        </p:spPr>
        <p:txBody>
          <a:bodyPr wrap="none" lIns="0" tIns="1800000" rIns="432000" anchor="ctr"/>
          <a:lstStyle/>
          <a:p>
            <a:endParaRPr lang="th-TH" sz="10000">
              <a:solidFill>
                <a:srgbClr val="7030A0"/>
              </a:solidFill>
              <a:latin typeface="AdLib BT" pitchFamily="82" charset="0"/>
            </a:endParaRPr>
          </a:p>
        </p:txBody>
      </p:sp>
      <p:sp>
        <p:nvSpPr>
          <p:cNvPr id="33796" name="Text Box 3"/>
          <p:cNvSpPr txBox="1">
            <a:spLocks noChangeArrowheads="1"/>
          </p:cNvSpPr>
          <p:nvPr/>
        </p:nvSpPr>
        <p:spPr bwMode="auto">
          <a:xfrm>
            <a:off x="4937125" y="2863850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spcBef>
                <a:spcPct val="50000"/>
              </a:spcBef>
            </a:pPr>
            <a:endParaRPr lang="th-TH" b="0">
              <a:solidFill>
                <a:schemeClr val="tx1"/>
              </a:solidFill>
            </a:endParaRPr>
          </a:p>
        </p:txBody>
      </p:sp>
      <p:sp>
        <p:nvSpPr>
          <p:cNvPr id="33797" name="Action Button: Home 5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4400" y="6324600"/>
            <a:ext cx="609600" cy="533400"/>
          </a:xfrm>
          <a:prstGeom prst="actionButtonHome">
            <a:avLst/>
          </a:prstGeom>
          <a:gradFill rotWithShape="1">
            <a:gsLst>
              <a:gs pos="0">
                <a:srgbClr val="182F76"/>
              </a:gs>
              <a:gs pos="50000">
                <a:srgbClr val="3366FF"/>
              </a:gs>
              <a:gs pos="100000">
                <a:srgbClr val="182F76"/>
              </a:gs>
            </a:gsLst>
            <a:lin ang="5400000" scaled="1"/>
          </a:gradFill>
          <a:ln w="38100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</p:spTree>
  </p:cSld>
  <p:clrMapOvr>
    <a:masterClrMapping/>
  </p:clrMapOvr>
  <p:transition>
    <p:cut thruBlk="1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Bevel 7"/>
          <p:cNvSpPr/>
          <p:nvPr/>
        </p:nvSpPr>
        <p:spPr bwMode="auto">
          <a:xfrm>
            <a:off x="228600" y="381000"/>
            <a:ext cx="8610600" cy="6248400"/>
          </a:xfrm>
          <a:prstGeom prst="bevel">
            <a:avLst/>
          </a:prstGeom>
          <a:solidFill>
            <a:srgbClr val="0000FF"/>
          </a:solidFill>
          <a:ln w="63500" cmpd="thinThick">
            <a:solidFill>
              <a:schemeClr val="tx1"/>
            </a:solidFill>
            <a:miter lim="800000"/>
            <a:headEnd/>
            <a:tailEnd/>
          </a:ln>
        </p:spPr>
        <p:txBody>
          <a:bodyPr wrap="none" tIns="180000" bIns="0" anchor="ctr"/>
          <a:lstStyle/>
          <a:p>
            <a:pPr>
              <a:defRPr/>
            </a:pPr>
            <a:r>
              <a:rPr lang="en-US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nchanted" pitchFamily="18" charset="0"/>
                <a:cs typeface="JasmineUPC" pitchFamily="18" charset="-34"/>
              </a:rPr>
              <a:t>EL CANAL</a:t>
            </a:r>
            <a:endParaRPr lang="th-TH" sz="4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Enchanted" pitchFamily="18" charset="0"/>
              <a:cs typeface="JasmineUPC" pitchFamily="18" charset="-34"/>
            </a:endParaRPr>
          </a:p>
        </p:txBody>
      </p:sp>
      <p:sp>
        <p:nvSpPr>
          <p:cNvPr id="15363" name="Rectangle 6"/>
          <p:cNvSpPr>
            <a:spLocks noChangeArrowheads="1"/>
          </p:cNvSpPr>
          <p:nvPr/>
        </p:nvSpPr>
        <p:spPr bwMode="auto">
          <a:xfrm>
            <a:off x="228600" y="381000"/>
            <a:ext cx="8610600" cy="6248400"/>
          </a:xfrm>
          <a:prstGeom prst="rect">
            <a:avLst/>
          </a:prstGeom>
          <a:noFill/>
          <a:ln w="76200" algn="ctr">
            <a:solidFill>
              <a:schemeClr val="tx1"/>
            </a:solidFill>
            <a:round/>
            <a:headEnd/>
            <a:tailEnd/>
          </a:ln>
        </p:spPr>
        <p:txBody>
          <a:bodyPr wrap="none" lIns="0" tIns="1800000" rIns="432000" anchor="ctr"/>
          <a:lstStyle/>
          <a:p>
            <a:endParaRPr lang="th-TH" sz="10000">
              <a:solidFill>
                <a:srgbClr val="7030A0"/>
              </a:solidFill>
              <a:latin typeface="AdLib BT" pitchFamily="82" charset="0"/>
            </a:endParaRPr>
          </a:p>
        </p:txBody>
      </p:sp>
      <p:sp>
        <p:nvSpPr>
          <p:cNvPr id="15364" name="Text Box 3"/>
          <p:cNvSpPr txBox="1">
            <a:spLocks noChangeArrowheads="1"/>
          </p:cNvSpPr>
          <p:nvPr/>
        </p:nvSpPr>
        <p:spPr bwMode="auto">
          <a:xfrm>
            <a:off x="4937125" y="2863850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spcBef>
                <a:spcPct val="50000"/>
              </a:spcBef>
            </a:pPr>
            <a:endParaRPr lang="th-TH" b="0">
              <a:solidFill>
                <a:schemeClr val="tx1"/>
              </a:solidFill>
            </a:endParaRPr>
          </a:p>
        </p:txBody>
      </p:sp>
      <p:sp>
        <p:nvSpPr>
          <p:cNvPr id="15365" name="Action Button: Home 5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4400" y="6324600"/>
            <a:ext cx="609600" cy="533400"/>
          </a:xfrm>
          <a:prstGeom prst="actionButtonHome">
            <a:avLst/>
          </a:prstGeom>
          <a:gradFill rotWithShape="1">
            <a:gsLst>
              <a:gs pos="0">
                <a:srgbClr val="182F76"/>
              </a:gs>
              <a:gs pos="50000">
                <a:srgbClr val="3366FF"/>
              </a:gs>
              <a:gs pos="100000">
                <a:srgbClr val="182F76"/>
              </a:gs>
            </a:gsLst>
            <a:lin ang="5400000" scaled="1"/>
          </a:gradFill>
          <a:ln w="38100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28" name="TextBox 27"/>
          <p:cNvSpPr txBox="1"/>
          <p:nvPr/>
        </p:nvSpPr>
        <p:spPr>
          <a:xfrm>
            <a:off x="3429000" y="4191000"/>
            <a:ext cx="2133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Channel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Bevel 7"/>
          <p:cNvSpPr/>
          <p:nvPr/>
        </p:nvSpPr>
        <p:spPr bwMode="auto">
          <a:xfrm>
            <a:off x="228600" y="381000"/>
            <a:ext cx="8610600" cy="6248400"/>
          </a:xfrm>
          <a:prstGeom prst="bevel">
            <a:avLst/>
          </a:prstGeom>
          <a:solidFill>
            <a:srgbClr val="0000FF"/>
          </a:solidFill>
          <a:ln w="63500" cmpd="thinThick">
            <a:solidFill>
              <a:schemeClr val="tx1"/>
            </a:solidFill>
            <a:miter lim="800000"/>
            <a:headEnd/>
            <a:tailEnd/>
          </a:ln>
        </p:spPr>
        <p:txBody>
          <a:bodyPr wrap="none" tIns="180000" bIns="0" anchor="ctr"/>
          <a:lstStyle/>
          <a:p>
            <a:pPr>
              <a:defRPr/>
            </a:pPr>
            <a:r>
              <a:rPr lang="es-US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nchanted" pitchFamily="18" charset="0"/>
                <a:cs typeface="JasmineUPC" pitchFamily="18" charset="-34"/>
              </a:rPr>
              <a:t>educativo</a:t>
            </a:r>
          </a:p>
          <a:p>
            <a:pPr>
              <a:defRPr/>
            </a:pPr>
            <a:r>
              <a:rPr lang="es-US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nchanted" pitchFamily="18" charset="0"/>
                <a:cs typeface="JasmineUPC" pitchFamily="18" charset="-34"/>
              </a:rPr>
              <a:t>documental</a:t>
            </a:r>
          </a:p>
          <a:p>
            <a:pPr>
              <a:defRPr/>
            </a:pPr>
            <a:r>
              <a:rPr lang="es-US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nchanted" pitchFamily="18" charset="0"/>
                <a:cs typeface="JasmineUPC" pitchFamily="18" charset="-34"/>
              </a:rPr>
              <a:t>detallado</a:t>
            </a:r>
            <a:endParaRPr lang="es-US" sz="4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Enchanted" pitchFamily="18" charset="0"/>
              <a:cs typeface="JasmineUPC" pitchFamily="18" charset="-34"/>
            </a:endParaRPr>
          </a:p>
        </p:txBody>
      </p:sp>
      <p:sp>
        <p:nvSpPr>
          <p:cNvPr id="33795" name="Rectangle 6"/>
          <p:cNvSpPr>
            <a:spLocks noChangeArrowheads="1"/>
          </p:cNvSpPr>
          <p:nvPr/>
        </p:nvSpPr>
        <p:spPr bwMode="auto">
          <a:xfrm>
            <a:off x="228600" y="381000"/>
            <a:ext cx="8610600" cy="6248400"/>
          </a:xfrm>
          <a:prstGeom prst="rect">
            <a:avLst/>
          </a:prstGeom>
          <a:noFill/>
          <a:ln w="76200" algn="ctr">
            <a:solidFill>
              <a:schemeClr val="tx1"/>
            </a:solidFill>
            <a:round/>
            <a:headEnd/>
            <a:tailEnd/>
          </a:ln>
        </p:spPr>
        <p:txBody>
          <a:bodyPr wrap="none" lIns="0" tIns="1800000" rIns="432000" anchor="ctr"/>
          <a:lstStyle/>
          <a:p>
            <a:endParaRPr lang="th-TH" sz="10000">
              <a:solidFill>
                <a:srgbClr val="7030A0"/>
              </a:solidFill>
              <a:latin typeface="AdLib BT" pitchFamily="82" charset="0"/>
            </a:endParaRPr>
          </a:p>
        </p:txBody>
      </p:sp>
      <p:sp>
        <p:nvSpPr>
          <p:cNvPr id="33796" name="Text Box 3"/>
          <p:cNvSpPr txBox="1">
            <a:spLocks noChangeArrowheads="1"/>
          </p:cNvSpPr>
          <p:nvPr/>
        </p:nvSpPr>
        <p:spPr bwMode="auto">
          <a:xfrm>
            <a:off x="4937125" y="2863850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spcBef>
                <a:spcPct val="50000"/>
              </a:spcBef>
            </a:pPr>
            <a:endParaRPr lang="th-TH" b="0">
              <a:solidFill>
                <a:schemeClr val="tx1"/>
              </a:solidFill>
            </a:endParaRPr>
          </a:p>
        </p:txBody>
      </p:sp>
      <p:sp>
        <p:nvSpPr>
          <p:cNvPr id="33797" name="Action Button: Home 5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4400" y="6324600"/>
            <a:ext cx="609600" cy="533400"/>
          </a:xfrm>
          <a:prstGeom prst="actionButtonHome">
            <a:avLst/>
          </a:prstGeom>
          <a:gradFill rotWithShape="1">
            <a:gsLst>
              <a:gs pos="0">
                <a:srgbClr val="182F76"/>
              </a:gs>
              <a:gs pos="50000">
                <a:srgbClr val="3366FF"/>
              </a:gs>
              <a:gs pos="100000">
                <a:srgbClr val="182F76"/>
              </a:gs>
            </a:gsLst>
            <a:lin ang="5400000" scaled="1"/>
          </a:gradFill>
          <a:ln w="38100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6" name="TextBox 5"/>
          <p:cNvSpPr txBox="1"/>
          <p:nvPr/>
        </p:nvSpPr>
        <p:spPr>
          <a:xfrm>
            <a:off x="1752600" y="4876800"/>
            <a:ext cx="5791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El documental </a:t>
            </a:r>
            <a:r>
              <a:rPr lang="en-US" dirty="0" err="1" smtClean="0"/>
              <a:t>es</a:t>
            </a:r>
            <a:r>
              <a:rPr lang="en-US" dirty="0" smtClean="0"/>
              <a:t> </a:t>
            </a:r>
            <a:r>
              <a:rPr lang="en-US" dirty="0" err="1" smtClean="0"/>
              <a:t>educativo</a:t>
            </a:r>
            <a:r>
              <a:rPr lang="en-US" dirty="0" smtClean="0"/>
              <a:t> y </a:t>
            </a:r>
            <a:r>
              <a:rPr lang="en-US" dirty="0" err="1" smtClean="0"/>
              <a:t>detallado</a:t>
            </a:r>
            <a:r>
              <a:rPr lang="en-US" dirty="0" smtClean="0"/>
              <a:t>.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Bevel 7"/>
          <p:cNvSpPr/>
          <p:nvPr/>
        </p:nvSpPr>
        <p:spPr bwMode="auto">
          <a:xfrm>
            <a:off x="228600" y="381000"/>
            <a:ext cx="8610600" cy="6248400"/>
          </a:xfrm>
          <a:prstGeom prst="bevel">
            <a:avLst/>
          </a:prstGeom>
          <a:solidFill>
            <a:srgbClr val="0000FF"/>
          </a:solidFill>
          <a:ln w="63500" cmpd="thinThick">
            <a:solidFill>
              <a:schemeClr val="tx1"/>
            </a:solidFill>
            <a:miter lim="800000"/>
            <a:headEnd/>
            <a:tailEnd/>
          </a:ln>
        </p:spPr>
        <p:txBody>
          <a:bodyPr wrap="none" tIns="180000" bIns="0" anchor="ctr"/>
          <a:lstStyle/>
          <a:p>
            <a:pPr>
              <a:defRPr/>
            </a:pPr>
            <a:r>
              <a:rPr lang="es-US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nchanted" pitchFamily="18" charset="0"/>
                <a:cs typeface="JasmineUPC" pitchFamily="18" charset="-34"/>
              </a:rPr>
              <a:t>tratar un tema a fondo</a:t>
            </a:r>
          </a:p>
          <a:p>
            <a:pPr>
              <a:defRPr/>
            </a:pPr>
            <a:r>
              <a:rPr lang="es-US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nchanted" pitchFamily="18" charset="0"/>
                <a:cs typeface="JasmineUPC" pitchFamily="18" charset="-34"/>
              </a:rPr>
              <a:t>investigar</a:t>
            </a:r>
          </a:p>
          <a:p>
            <a:pPr>
              <a:defRPr/>
            </a:pPr>
            <a:r>
              <a:rPr lang="es-US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nchanted" pitchFamily="18" charset="0"/>
                <a:cs typeface="JasmineUPC" pitchFamily="18" charset="-34"/>
              </a:rPr>
              <a:t>reportero</a:t>
            </a:r>
            <a:endParaRPr lang="es-US" sz="4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Enchanted" pitchFamily="18" charset="0"/>
              <a:cs typeface="JasmineUPC" pitchFamily="18" charset="-34"/>
            </a:endParaRPr>
          </a:p>
        </p:txBody>
      </p:sp>
      <p:sp>
        <p:nvSpPr>
          <p:cNvPr id="34819" name="Rectangle 6"/>
          <p:cNvSpPr>
            <a:spLocks noChangeArrowheads="1"/>
          </p:cNvSpPr>
          <p:nvPr/>
        </p:nvSpPr>
        <p:spPr bwMode="auto">
          <a:xfrm>
            <a:off x="228600" y="381000"/>
            <a:ext cx="8610600" cy="6248400"/>
          </a:xfrm>
          <a:prstGeom prst="rect">
            <a:avLst/>
          </a:prstGeom>
          <a:noFill/>
          <a:ln w="76200" algn="ctr">
            <a:solidFill>
              <a:schemeClr val="tx1"/>
            </a:solidFill>
            <a:round/>
            <a:headEnd/>
            <a:tailEnd/>
          </a:ln>
        </p:spPr>
        <p:txBody>
          <a:bodyPr wrap="none" lIns="0" tIns="1800000" rIns="432000" anchor="ctr"/>
          <a:lstStyle/>
          <a:p>
            <a:endParaRPr lang="th-TH" sz="10000">
              <a:solidFill>
                <a:srgbClr val="7030A0"/>
              </a:solidFill>
              <a:latin typeface="AdLib BT" pitchFamily="82" charset="0"/>
            </a:endParaRPr>
          </a:p>
        </p:txBody>
      </p:sp>
      <p:sp>
        <p:nvSpPr>
          <p:cNvPr id="34820" name="Text Box 3"/>
          <p:cNvSpPr txBox="1">
            <a:spLocks noChangeArrowheads="1"/>
          </p:cNvSpPr>
          <p:nvPr/>
        </p:nvSpPr>
        <p:spPr bwMode="auto">
          <a:xfrm>
            <a:off x="4937125" y="2863850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spcBef>
                <a:spcPct val="50000"/>
              </a:spcBef>
            </a:pPr>
            <a:endParaRPr lang="th-TH" b="0">
              <a:solidFill>
                <a:schemeClr val="tx1"/>
              </a:solidFill>
            </a:endParaRPr>
          </a:p>
        </p:txBody>
      </p:sp>
      <p:sp>
        <p:nvSpPr>
          <p:cNvPr id="34821" name="Action Button: Home 5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4400" y="6324600"/>
            <a:ext cx="609600" cy="533400"/>
          </a:xfrm>
          <a:prstGeom prst="actionButtonHome">
            <a:avLst/>
          </a:prstGeom>
          <a:gradFill rotWithShape="1">
            <a:gsLst>
              <a:gs pos="0">
                <a:srgbClr val="182F76"/>
              </a:gs>
              <a:gs pos="50000">
                <a:srgbClr val="3366FF"/>
              </a:gs>
              <a:gs pos="100000">
                <a:srgbClr val="182F76"/>
              </a:gs>
            </a:gsLst>
            <a:lin ang="5400000" scaled="1"/>
          </a:gradFill>
          <a:ln w="38100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</p:spTree>
  </p:cSld>
  <p:clrMapOvr>
    <a:masterClrMapping/>
  </p:clrMapOvr>
  <p:transition>
    <p:cut thruBlk="1"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Bevel 7"/>
          <p:cNvSpPr/>
          <p:nvPr/>
        </p:nvSpPr>
        <p:spPr bwMode="auto">
          <a:xfrm>
            <a:off x="228600" y="381000"/>
            <a:ext cx="8610600" cy="6248400"/>
          </a:xfrm>
          <a:prstGeom prst="bevel">
            <a:avLst/>
          </a:prstGeom>
          <a:solidFill>
            <a:srgbClr val="0000FF"/>
          </a:solidFill>
          <a:ln w="63500" cmpd="thinThick">
            <a:solidFill>
              <a:schemeClr val="tx1"/>
            </a:solidFill>
            <a:miter lim="800000"/>
            <a:headEnd/>
            <a:tailEnd/>
          </a:ln>
        </p:spPr>
        <p:txBody>
          <a:bodyPr wrap="none" tIns="180000" bIns="0" anchor="ctr"/>
          <a:lstStyle/>
          <a:p>
            <a:pPr>
              <a:defRPr/>
            </a:pPr>
            <a:r>
              <a:rPr lang="es-US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nchanted" pitchFamily="18" charset="0"/>
                <a:cs typeface="JasmineUPC" pitchFamily="18" charset="-34"/>
              </a:rPr>
              <a:t>tratar un tema a fondo</a:t>
            </a:r>
          </a:p>
          <a:p>
            <a:pPr>
              <a:defRPr/>
            </a:pPr>
            <a:r>
              <a:rPr lang="es-US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nchanted" pitchFamily="18" charset="0"/>
                <a:cs typeface="JasmineUPC" pitchFamily="18" charset="-34"/>
              </a:rPr>
              <a:t>investigar</a:t>
            </a:r>
          </a:p>
          <a:p>
            <a:pPr>
              <a:defRPr/>
            </a:pPr>
            <a:r>
              <a:rPr lang="es-US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nchanted" pitchFamily="18" charset="0"/>
                <a:cs typeface="JasmineUPC" pitchFamily="18" charset="-34"/>
              </a:rPr>
              <a:t>reportero</a:t>
            </a:r>
            <a:endParaRPr lang="es-US" sz="4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Enchanted" pitchFamily="18" charset="0"/>
              <a:cs typeface="JasmineUPC" pitchFamily="18" charset="-34"/>
            </a:endParaRPr>
          </a:p>
        </p:txBody>
      </p:sp>
      <p:sp>
        <p:nvSpPr>
          <p:cNvPr id="34819" name="Rectangle 6"/>
          <p:cNvSpPr>
            <a:spLocks noChangeArrowheads="1"/>
          </p:cNvSpPr>
          <p:nvPr/>
        </p:nvSpPr>
        <p:spPr bwMode="auto">
          <a:xfrm>
            <a:off x="228600" y="381000"/>
            <a:ext cx="8610600" cy="6248400"/>
          </a:xfrm>
          <a:prstGeom prst="rect">
            <a:avLst/>
          </a:prstGeom>
          <a:noFill/>
          <a:ln w="76200" algn="ctr">
            <a:solidFill>
              <a:schemeClr val="tx1"/>
            </a:solidFill>
            <a:round/>
            <a:headEnd/>
            <a:tailEnd/>
          </a:ln>
        </p:spPr>
        <p:txBody>
          <a:bodyPr wrap="none" lIns="0" tIns="1800000" rIns="432000" anchor="ctr"/>
          <a:lstStyle/>
          <a:p>
            <a:endParaRPr lang="th-TH" sz="10000">
              <a:solidFill>
                <a:srgbClr val="7030A0"/>
              </a:solidFill>
              <a:latin typeface="AdLib BT" pitchFamily="82" charset="0"/>
            </a:endParaRPr>
          </a:p>
        </p:txBody>
      </p:sp>
      <p:sp>
        <p:nvSpPr>
          <p:cNvPr id="34820" name="Text Box 3"/>
          <p:cNvSpPr txBox="1">
            <a:spLocks noChangeArrowheads="1"/>
          </p:cNvSpPr>
          <p:nvPr/>
        </p:nvSpPr>
        <p:spPr bwMode="auto">
          <a:xfrm>
            <a:off x="4937125" y="2863850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spcBef>
                <a:spcPct val="50000"/>
              </a:spcBef>
            </a:pPr>
            <a:endParaRPr lang="th-TH" b="0">
              <a:solidFill>
                <a:schemeClr val="tx1"/>
              </a:solidFill>
            </a:endParaRPr>
          </a:p>
        </p:txBody>
      </p:sp>
      <p:sp>
        <p:nvSpPr>
          <p:cNvPr id="34821" name="Action Button: Home 5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4400" y="6324600"/>
            <a:ext cx="609600" cy="533400"/>
          </a:xfrm>
          <a:prstGeom prst="actionButtonHome">
            <a:avLst/>
          </a:prstGeom>
          <a:gradFill rotWithShape="1">
            <a:gsLst>
              <a:gs pos="0">
                <a:srgbClr val="182F76"/>
              </a:gs>
              <a:gs pos="50000">
                <a:srgbClr val="3366FF"/>
              </a:gs>
              <a:gs pos="100000">
                <a:srgbClr val="182F76"/>
              </a:gs>
            </a:gsLst>
            <a:lin ang="5400000" scaled="1"/>
          </a:gradFill>
          <a:ln w="38100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6" name="TextBox 5"/>
          <p:cNvSpPr txBox="1"/>
          <p:nvPr/>
        </p:nvSpPr>
        <p:spPr>
          <a:xfrm>
            <a:off x="1752600" y="4876800"/>
            <a:ext cx="5791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US" dirty="0" smtClean="0"/>
              <a:t>El reportero investiga cosas para tratar un tema a fondo.</a:t>
            </a:r>
            <a:endParaRPr lang="es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Bevel 7"/>
          <p:cNvSpPr/>
          <p:nvPr/>
        </p:nvSpPr>
        <p:spPr bwMode="auto">
          <a:xfrm>
            <a:off x="228600" y="381000"/>
            <a:ext cx="8610600" cy="6248400"/>
          </a:xfrm>
          <a:prstGeom prst="bevel">
            <a:avLst/>
          </a:prstGeom>
          <a:solidFill>
            <a:srgbClr val="0000FF"/>
          </a:solidFill>
          <a:ln w="63500" cmpd="thinThick">
            <a:solidFill>
              <a:schemeClr val="tx1"/>
            </a:solidFill>
            <a:miter lim="800000"/>
            <a:headEnd/>
            <a:tailEnd/>
          </a:ln>
        </p:spPr>
        <p:txBody>
          <a:bodyPr wrap="none" tIns="180000" bIns="0" anchor="ctr"/>
          <a:lstStyle/>
          <a:p>
            <a:pPr>
              <a:defRPr/>
            </a:pPr>
            <a:r>
              <a:rPr lang="es-US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nchanted" pitchFamily="18" charset="0"/>
                <a:cs typeface="JasmineUPC" pitchFamily="18" charset="-34"/>
              </a:rPr>
              <a:t>¿Que es B-101?</a:t>
            </a:r>
          </a:p>
        </p:txBody>
      </p:sp>
      <p:sp>
        <p:nvSpPr>
          <p:cNvPr id="35843" name="Rectangle 6"/>
          <p:cNvSpPr>
            <a:spLocks noChangeArrowheads="1"/>
          </p:cNvSpPr>
          <p:nvPr/>
        </p:nvSpPr>
        <p:spPr bwMode="auto">
          <a:xfrm>
            <a:off x="228600" y="381000"/>
            <a:ext cx="8610600" cy="6248400"/>
          </a:xfrm>
          <a:prstGeom prst="rect">
            <a:avLst/>
          </a:prstGeom>
          <a:noFill/>
          <a:ln w="76200" algn="ctr">
            <a:solidFill>
              <a:schemeClr val="tx1"/>
            </a:solidFill>
            <a:round/>
            <a:headEnd/>
            <a:tailEnd/>
          </a:ln>
        </p:spPr>
        <p:txBody>
          <a:bodyPr wrap="none" lIns="0" tIns="1800000" rIns="432000" anchor="ctr"/>
          <a:lstStyle/>
          <a:p>
            <a:endParaRPr lang="th-TH" sz="10000">
              <a:solidFill>
                <a:srgbClr val="7030A0"/>
              </a:solidFill>
              <a:latin typeface="AdLib BT" pitchFamily="82" charset="0"/>
            </a:endParaRPr>
          </a:p>
        </p:txBody>
      </p:sp>
      <p:sp>
        <p:nvSpPr>
          <p:cNvPr id="35844" name="Text Box 3"/>
          <p:cNvSpPr txBox="1">
            <a:spLocks noChangeArrowheads="1"/>
          </p:cNvSpPr>
          <p:nvPr/>
        </p:nvSpPr>
        <p:spPr bwMode="auto">
          <a:xfrm>
            <a:off x="4937125" y="2863850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spcBef>
                <a:spcPct val="50000"/>
              </a:spcBef>
            </a:pPr>
            <a:endParaRPr lang="th-TH" b="0">
              <a:solidFill>
                <a:schemeClr val="tx1"/>
              </a:solidFill>
            </a:endParaRPr>
          </a:p>
        </p:txBody>
      </p:sp>
      <p:sp>
        <p:nvSpPr>
          <p:cNvPr id="35845" name="Action Button: Home 5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4400" y="6324600"/>
            <a:ext cx="609600" cy="533400"/>
          </a:xfrm>
          <a:prstGeom prst="actionButtonHome">
            <a:avLst/>
          </a:prstGeom>
          <a:gradFill rotWithShape="1">
            <a:gsLst>
              <a:gs pos="0">
                <a:srgbClr val="182F76"/>
              </a:gs>
              <a:gs pos="50000">
                <a:srgbClr val="3366FF"/>
              </a:gs>
              <a:gs pos="100000">
                <a:srgbClr val="182F76"/>
              </a:gs>
            </a:gsLst>
            <a:lin ang="5400000" scaled="1"/>
          </a:gradFill>
          <a:ln w="38100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</p:spTree>
  </p:cSld>
  <p:clrMapOvr>
    <a:masterClrMapping/>
  </p:clrMapOvr>
  <p:transition>
    <p:cut thruBlk="1"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Bevel 7"/>
          <p:cNvSpPr/>
          <p:nvPr/>
        </p:nvSpPr>
        <p:spPr bwMode="auto">
          <a:xfrm>
            <a:off x="228600" y="381000"/>
            <a:ext cx="8610600" cy="6248400"/>
          </a:xfrm>
          <a:prstGeom prst="bevel">
            <a:avLst/>
          </a:prstGeom>
          <a:solidFill>
            <a:srgbClr val="0000FF"/>
          </a:solidFill>
          <a:ln w="63500" cmpd="thinThick">
            <a:solidFill>
              <a:schemeClr val="tx1"/>
            </a:solidFill>
            <a:miter lim="800000"/>
            <a:headEnd/>
            <a:tailEnd/>
          </a:ln>
        </p:spPr>
        <p:txBody>
          <a:bodyPr wrap="none" tIns="180000" bIns="0" anchor="ctr"/>
          <a:lstStyle/>
          <a:p>
            <a:pPr>
              <a:defRPr/>
            </a:pPr>
            <a:r>
              <a:rPr lang="es-US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nchanted" pitchFamily="18" charset="0"/>
                <a:cs typeface="JasmineUPC" pitchFamily="18" charset="-34"/>
              </a:rPr>
              <a:t>¿Que es B-101?</a:t>
            </a:r>
          </a:p>
        </p:txBody>
      </p:sp>
      <p:sp>
        <p:nvSpPr>
          <p:cNvPr id="35843" name="Rectangle 6"/>
          <p:cNvSpPr>
            <a:spLocks noChangeArrowheads="1"/>
          </p:cNvSpPr>
          <p:nvPr/>
        </p:nvSpPr>
        <p:spPr bwMode="auto">
          <a:xfrm>
            <a:off x="228600" y="381000"/>
            <a:ext cx="8610600" cy="6248400"/>
          </a:xfrm>
          <a:prstGeom prst="rect">
            <a:avLst/>
          </a:prstGeom>
          <a:noFill/>
          <a:ln w="76200" algn="ctr">
            <a:solidFill>
              <a:schemeClr val="tx1"/>
            </a:solidFill>
            <a:round/>
            <a:headEnd/>
            <a:tailEnd/>
          </a:ln>
        </p:spPr>
        <p:txBody>
          <a:bodyPr wrap="none" lIns="0" tIns="1800000" rIns="432000" anchor="ctr"/>
          <a:lstStyle/>
          <a:p>
            <a:endParaRPr lang="th-TH" sz="10000">
              <a:solidFill>
                <a:srgbClr val="7030A0"/>
              </a:solidFill>
              <a:latin typeface="AdLib BT" pitchFamily="82" charset="0"/>
            </a:endParaRPr>
          </a:p>
        </p:txBody>
      </p:sp>
      <p:sp>
        <p:nvSpPr>
          <p:cNvPr id="35844" name="Text Box 3"/>
          <p:cNvSpPr txBox="1">
            <a:spLocks noChangeArrowheads="1"/>
          </p:cNvSpPr>
          <p:nvPr/>
        </p:nvSpPr>
        <p:spPr bwMode="auto">
          <a:xfrm>
            <a:off x="4937125" y="2863850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spcBef>
                <a:spcPct val="50000"/>
              </a:spcBef>
            </a:pPr>
            <a:endParaRPr lang="th-TH" b="0">
              <a:solidFill>
                <a:schemeClr val="tx1"/>
              </a:solidFill>
            </a:endParaRPr>
          </a:p>
        </p:txBody>
      </p:sp>
      <p:sp>
        <p:nvSpPr>
          <p:cNvPr id="35845" name="Action Button: Home 5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4400" y="6324600"/>
            <a:ext cx="609600" cy="533400"/>
          </a:xfrm>
          <a:prstGeom prst="actionButtonHome">
            <a:avLst/>
          </a:prstGeom>
          <a:gradFill rotWithShape="1">
            <a:gsLst>
              <a:gs pos="0">
                <a:srgbClr val="182F76"/>
              </a:gs>
              <a:gs pos="50000">
                <a:srgbClr val="3366FF"/>
              </a:gs>
              <a:gs pos="100000">
                <a:srgbClr val="182F76"/>
              </a:gs>
            </a:gsLst>
            <a:lin ang="5400000" scaled="1"/>
          </a:gradFill>
          <a:ln w="38100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6" name="TextBox 5"/>
          <p:cNvSpPr txBox="1"/>
          <p:nvPr/>
        </p:nvSpPr>
        <p:spPr>
          <a:xfrm>
            <a:off x="1752600" y="4876800"/>
            <a:ext cx="5791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Una</a:t>
            </a:r>
            <a:r>
              <a:rPr lang="en-US" dirty="0" smtClean="0"/>
              <a:t> </a:t>
            </a:r>
            <a:r>
              <a:rPr lang="en-US" dirty="0" err="1" smtClean="0"/>
              <a:t>emisora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Bevel 7"/>
          <p:cNvSpPr/>
          <p:nvPr/>
        </p:nvSpPr>
        <p:spPr bwMode="auto">
          <a:xfrm>
            <a:off x="228600" y="381000"/>
            <a:ext cx="8610600" cy="6248400"/>
          </a:xfrm>
          <a:prstGeom prst="bevel">
            <a:avLst/>
          </a:prstGeom>
          <a:solidFill>
            <a:srgbClr val="0000FF"/>
          </a:solidFill>
          <a:ln w="63500" cmpd="thinThick">
            <a:solidFill>
              <a:schemeClr val="tx1"/>
            </a:solidFill>
            <a:miter lim="800000"/>
            <a:headEnd/>
            <a:tailEnd/>
          </a:ln>
        </p:spPr>
        <p:txBody>
          <a:bodyPr wrap="none" tIns="180000" bIns="0" anchor="ctr"/>
          <a:lstStyle/>
          <a:p>
            <a:pPr>
              <a:defRPr/>
            </a:pPr>
            <a:r>
              <a:rPr lang="es-US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nchanted" pitchFamily="18" charset="0"/>
                <a:cs typeface="JasmineUPC" pitchFamily="18" charset="-34"/>
              </a:rPr>
              <a:t>Una programa que </a:t>
            </a:r>
          </a:p>
          <a:p>
            <a:pPr>
              <a:defRPr/>
            </a:pPr>
            <a:r>
              <a:rPr lang="es-US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nchanted" pitchFamily="18" charset="0"/>
                <a:cs typeface="JasmineUPC" pitchFamily="18" charset="-34"/>
              </a:rPr>
              <a:t>personas juegan para</a:t>
            </a:r>
          </a:p>
          <a:p>
            <a:pPr>
              <a:defRPr/>
            </a:pPr>
            <a:r>
              <a:rPr lang="es-US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nchanted" pitchFamily="18" charset="0"/>
                <a:cs typeface="JasmineUPC" pitchFamily="18" charset="-34"/>
              </a:rPr>
              <a:t>dinero. </a:t>
            </a:r>
            <a:endParaRPr lang="es-US" sz="4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Enchanted" pitchFamily="18" charset="0"/>
              <a:cs typeface="JasmineUPC" pitchFamily="18" charset="-34"/>
            </a:endParaRPr>
          </a:p>
        </p:txBody>
      </p:sp>
      <p:sp>
        <p:nvSpPr>
          <p:cNvPr id="36867" name="Rectangle 6"/>
          <p:cNvSpPr>
            <a:spLocks noChangeArrowheads="1"/>
          </p:cNvSpPr>
          <p:nvPr/>
        </p:nvSpPr>
        <p:spPr bwMode="auto">
          <a:xfrm>
            <a:off x="228600" y="381000"/>
            <a:ext cx="8610600" cy="6248400"/>
          </a:xfrm>
          <a:prstGeom prst="rect">
            <a:avLst/>
          </a:prstGeom>
          <a:noFill/>
          <a:ln w="76200" algn="ctr">
            <a:solidFill>
              <a:schemeClr val="tx1"/>
            </a:solidFill>
            <a:round/>
            <a:headEnd/>
            <a:tailEnd/>
          </a:ln>
        </p:spPr>
        <p:txBody>
          <a:bodyPr wrap="none" lIns="0" tIns="1800000" rIns="432000" anchor="ctr"/>
          <a:lstStyle/>
          <a:p>
            <a:endParaRPr lang="th-TH" sz="10000">
              <a:solidFill>
                <a:srgbClr val="7030A0"/>
              </a:solidFill>
              <a:latin typeface="AdLib BT" pitchFamily="82" charset="0"/>
            </a:endParaRPr>
          </a:p>
        </p:txBody>
      </p:sp>
      <p:sp>
        <p:nvSpPr>
          <p:cNvPr id="36868" name="Text Box 3"/>
          <p:cNvSpPr txBox="1">
            <a:spLocks noChangeArrowheads="1"/>
          </p:cNvSpPr>
          <p:nvPr/>
        </p:nvSpPr>
        <p:spPr bwMode="auto">
          <a:xfrm>
            <a:off x="4937125" y="2863850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spcBef>
                <a:spcPct val="50000"/>
              </a:spcBef>
            </a:pPr>
            <a:endParaRPr lang="th-TH" b="0">
              <a:solidFill>
                <a:schemeClr val="tx1"/>
              </a:solidFill>
            </a:endParaRPr>
          </a:p>
        </p:txBody>
      </p:sp>
      <p:sp>
        <p:nvSpPr>
          <p:cNvPr id="36869" name="Action Button: Home 5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4400" y="6324600"/>
            <a:ext cx="609600" cy="533400"/>
          </a:xfrm>
          <a:prstGeom prst="actionButtonHome">
            <a:avLst/>
          </a:prstGeom>
          <a:gradFill rotWithShape="1">
            <a:gsLst>
              <a:gs pos="0">
                <a:srgbClr val="182F76"/>
              </a:gs>
              <a:gs pos="50000">
                <a:srgbClr val="3366FF"/>
              </a:gs>
              <a:gs pos="100000">
                <a:srgbClr val="182F76"/>
              </a:gs>
            </a:gsLst>
            <a:lin ang="5400000" scaled="1"/>
          </a:gradFill>
          <a:ln w="38100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</p:spTree>
  </p:cSld>
  <p:clrMapOvr>
    <a:masterClrMapping/>
  </p:clrMapOvr>
  <p:transition>
    <p:cut thruBlk="1"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Bevel 7"/>
          <p:cNvSpPr/>
          <p:nvPr/>
        </p:nvSpPr>
        <p:spPr bwMode="auto">
          <a:xfrm>
            <a:off x="228600" y="381000"/>
            <a:ext cx="8610600" cy="6248400"/>
          </a:xfrm>
          <a:prstGeom prst="bevel">
            <a:avLst/>
          </a:prstGeom>
          <a:solidFill>
            <a:srgbClr val="0000FF"/>
          </a:solidFill>
          <a:ln w="63500" cmpd="thinThick">
            <a:solidFill>
              <a:schemeClr val="tx1"/>
            </a:solidFill>
            <a:miter lim="800000"/>
            <a:headEnd/>
            <a:tailEnd/>
          </a:ln>
        </p:spPr>
        <p:txBody>
          <a:bodyPr wrap="none" tIns="180000" bIns="0" anchor="ctr"/>
          <a:lstStyle/>
          <a:p>
            <a:pPr>
              <a:defRPr/>
            </a:pPr>
            <a:r>
              <a:rPr lang="es-US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nchanted" pitchFamily="18" charset="0"/>
                <a:cs typeface="JasmineUPC" pitchFamily="18" charset="-34"/>
              </a:rPr>
              <a:t>Una programa que </a:t>
            </a:r>
          </a:p>
          <a:p>
            <a:pPr>
              <a:defRPr/>
            </a:pPr>
            <a:r>
              <a:rPr lang="es-US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nchanted" pitchFamily="18" charset="0"/>
                <a:cs typeface="JasmineUPC" pitchFamily="18" charset="-34"/>
              </a:rPr>
              <a:t>personas juegan para</a:t>
            </a:r>
          </a:p>
          <a:p>
            <a:pPr>
              <a:defRPr/>
            </a:pPr>
            <a:r>
              <a:rPr lang="es-US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nchanted" pitchFamily="18" charset="0"/>
                <a:cs typeface="JasmineUPC" pitchFamily="18" charset="-34"/>
              </a:rPr>
              <a:t>dinero. </a:t>
            </a:r>
            <a:endParaRPr lang="es-US" sz="4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Enchanted" pitchFamily="18" charset="0"/>
              <a:cs typeface="JasmineUPC" pitchFamily="18" charset="-34"/>
            </a:endParaRPr>
          </a:p>
        </p:txBody>
      </p:sp>
      <p:sp>
        <p:nvSpPr>
          <p:cNvPr id="36867" name="Rectangle 6"/>
          <p:cNvSpPr>
            <a:spLocks noChangeArrowheads="1"/>
          </p:cNvSpPr>
          <p:nvPr/>
        </p:nvSpPr>
        <p:spPr bwMode="auto">
          <a:xfrm>
            <a:off x="228600" y="381000"/>
            <a:ext cx="8610600" cy="6248400"/>
          </a:xfrm>
          <a:prstGeom prst="rect">
            <a:avLst/>
          </a:prstGeom>
          <a:noFill/>
          <a:ln w="76200" algn="ctr">
            <a:solidFill>
              <a:schemeClr val="tx1"/>
            </a:solidFill>
            <a:round/>
            <a:headEnd/>
            <a:tailEnd/>
          </a:ln>
        </p:spPr>
        <p:txBody>
          <a:bodyPr wrap="none" lIns="0" tIns="1800000" rIns="432000" anchor="ctr"/>
          <a:lstStyle/>
          <a:p>
            <a:endParaRPr lang="th-TH" sz="10000">
              <a:solidFill>
                <a:srgbClr val="7030A0"/>
              </a:solidFill>
              <a:latin typeface="AdLib BT" pitchFamily="82" charset="0"/>
            </a:endParaRPr>
          </a:p>
        </p:txBody>
      </p:sp>
      <p:sp>
        <p:nvSpPr>
          <p:cNvPr id="36868" name="Text Box 3"/>
          <p:cNvSpPr txBox="1">
            <a:spLocks noChangeArrowheads="1"/>
          </p:cNvSpPr>
          <p:nvPr/>
        </p:nvSpPr>
        <p:spPr bwMode="auto">
          <a:xfrm>
            <a:off x="4937125" y="2863850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spcBef>
                <a:spcPct val="50000"/>
              </a:spcBef>
            </a:pPr>
            <a:endParaRPr lang="th-TH" b="0">
              <a:solidFill>
                <a:schemeClr val="tx1"/>
              </a:solidFill>
            </a:endParaRPr>
          </a:p>
        </p:txBody>
      </p:sp>
      <p:sp>
        <p:nvSpPr>
          <p:cNvPr id="36869" name="Action Button: Home 5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4400" y="6324600"/>
            <a:ext cx="609600" cy="533400"/>
          </a:xfrm>
          <a:prstGeom prst="actionButtonHome">
            <a:avLst/>
          </a:prstGeom>
          <a:gradFill rotWithShape="1">
            <a:gsLst>
              <a:gs pos="0">
                <a:srgbClr val="182F76"/>
              </a:gs>
              <a:gs pos="50000">
                <a:srgbClr val="3366FF"/>
              </a:gs>
              <a:gs pos="100000">
                <a:srgbClr val="182F76"/>
              </a:gs>
            </a:gsLst>
            <a:lin ang="5400000" scaled="1"/>
          </a:gradFill>
          <a:ln w="38100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6" name="TextBox 5"/>
          <p:cNvSpPr txBox="1"/>
          <p:nvPr/>
        </p:nvSpPr>
        <p:spPr>
          <a:xfrm>
            <a:off x="1752600" y="4876800"/>
            <a:ext cx="5791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Un </a:t>
            </a:r>
            <a:r>
              <a:rPr lang="en-US" dirty="0" err="1" smtClean="0"/>
              <a:t>concurso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Bevel 7"/>
          <p:cNvSpPr/>
          <p:nvPr/>
        </p:nvSpPr>
        <p:spPr bwMode="auto">
          <a:xfrm>
            <a:off x="228600" y="381000"/>
            <a:ext cx="8610600" cy="6248400"/>
          </a:xfrm>
          <a:prstGeom prst="bevel">
            <a:avLst/>
          </a:prstGeom>
          <a:solidFill>
            <a:srgbClr val="0000FF"/>
          </a:solidFill>
          <a:ln w="63500" cmpd="thinThick">
            <a:solidFill>
              <a:schemeClr val="tx1"/>
            </a:solidFill>
            <a:miter lim="800000"/>
            <a:headEnd/>
            <a:tailEnd/>
          </a:ln>
        </p:spPr>
        <p:txBody>
          <a:bodyPr wrap="none" tIns="180000" bIns="0" anchor="ctr"/>
          <a:lstStyle/>
          <a:p>
            <a:pPr>
              <a:defRPr/>
            </a:pPr>
            <a:r>
              <a:rPr lang="es-US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nchanted" pitchFamily="18" charset="0"/>
                <a:cs typeface="JasmineUPC" pitchFamily="18" charset="-34"/>
              </a:rPr>
              <a:t>Hacíamos este mucho</a:t>
            </a:r>
          </a:p>
          <a:p>
            <a:pPr>
              <a:defRPr/>
            </a:pPr>
            <a:r>
              <a:rPr lang="es-US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nchanted" pitchFamily="18" charset="0"/>
                <a:cs typeface="JasmineUPC" pitchFamily="18" charset="-34"/>
              </a:rPr>
              <a:t>por NHD.</a:t>
            </a:r>
            <a:endParaRPr lang="es-US" sz="4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Enchanted" pitchFamily="18" charset="0"/>
              <a:cs typeface="JasmineUPC" pitchFamily="18" charset="-34"/>
            </a:endParaRPr>
          </a:p>
        </p:txBody>
      </p:sp>
      <p:sp>
        <p:nvSpPr>
          <p:cNvPr id="37891" name="Rectangle 6"/>
          <p:cNvSpPr>
            <a:spLocks noChangeArrowheads="1"/>
          </p:cNvSpPr>
          <p:nvPr/>
        </p:nvSpPr>
        <p:spPr bwMode="auto">
          <a:xfrm>
            <a:off x="228600" y="381000"/>
            <a:ext cx="8610600" cy="6248400"/>
          </a:xfrm>
          <a:prstGeom prst="rect">
            <a:avLst/>
          </a:prstGeom>
          <a:noFill/>
          <a:ln w="76200" algn="ctr">
            <a:solidFill>
              <a:schemeClr val="tx1"/>
            </a:solidFill>
            <a:round/>
            <a:headEnd/>
            <a:tailEnd/>
          </a:ln>
        </p:spPr>
        <p:txBody>
          <a:bodyPr wrap="none" lIns="0" tIns="1800000" rIns="432000" anchor="ctr"/>
          <a:lstStyle/>
          <a:p>
            <a:endParaRPr lang="th-TH" sz="10000">
              <a:solidFill>
                <a:srgbClr val="7030A0"/>
              </a:solidFill>
              <a:latin typeface="AdLib BT" pitchFamily="82" charset="0"/>
            </a:endParaRPr>
          </a:p>
        </p:txBody>
      </p:sp>
      <p:sp>
        <p:nvSpPr>
          <p:cNvPr id="37892" name="Text Box 3"/>
          <p:cNvSpPr txBox="1">
            <a:spLocks noChangeArrowheads="1"/>
          </p:cNvSpPr>
          <p:nvPr/>
        </p:nvSpPr>
        <p:spPr bwMode="auto">
          <a:xfrm>
            <a:off x="4937125" y="2863850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spcBef>
                <a:spcPct val="50000"/>
              </a:spcBef>
            </a:pPr>
            <a:endParaRPr lang="th-TH" b="0">
              <a:solidFill>
                <a:schemeClr val="tx1"/>
              </a:solidFill>
            </a:endParaRPr>
          </a:p>
        </p:txBody>
      </p:sp>
      <p:sp>
        <p:nvSpPr>
          <p:cNvPr id="37893" name="Action Button: Home 5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4400" y="6324600"/>
            <a:ext cx="609600" cy="533400"/>
          </a:xfrm>
          <a:prstGeom prst="actionButtonHome">
            <a:avLst/>
          </a:prstGeom>
          <a:gradFill rotWithShape="1">
            <a:gsLst>
              <a:gs pos="0">
                <a:srgbClr val="182F76"/>
              </a:gs>
              <a:gs pos="50000">
                <a:srgbClr val="3366FF"/>
              </a:gs>
              <a:gs pos="100000">
                <a:srgbClr val="182F76"/>
              </a:gs>
            </a:gsLst>
            <a:lin ang="5400000" scaled="1"/>
          </a:gradFill>
          <a:ln w="38100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</p:spTree>
  </p:cSld>
  <p:clrMapOvr>
    <a:masterClrMapping/>
  </p:clrMapOvr>
  <p:transition>
    <p:cut thruBlk="1"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Bevel 7"/>
          <p:cNvSpPr/>
          <p:nvPr/>
        </p:nvSpPr>
        <p:spPr bwMode="auto">
          <a:xfrm>
            <a:off x="228600" y="381000"/>
            <a:ext cx="8610600" cy="6248400"/>
          </a:xfrm>
          <a:prstGeom prst="bevel">
            <a:avLst/>
          </a:prstGeom>
          <a:solidFill>
            <a:srgbClr val="0000FF"/>
          </a:solidFill>
          <a:ln w="63500" cmpd="thinThick">
            <a:solidFill>
              <a:schemeClr val="tx1"/>
            </a:solidFill>
            <a:miter lim="800000"/>
            <a:headEnd/>
            <a:tailEnd/>
          </a:ln>
        </p:spPr>
        <p:txBody>
          <a:bodyPr wrap="none" tIns="180000" bIns="0" anchor="ctr"/>
          <a:lstStyle/>
          <a:p>
            <a:pPr>
              <a:defRPr/>
            </a:pPr>
            <a:r>
              <a:rPr lang="es-US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nchanted" pitchFamily="18" charset="0"/>
                <a:cs typeface="JasmineUPC" pitchFamily="18" charset="-34"/>
              </a:rPr>
              <a:t>Hacíamos este mucho</a:t>
            </a:r>
          </a:p>
          <a:p>
            <a:pPr>
              <a:defRPr/>
            </a:pPr>
            <a:r>
              <a:rPr lang="es-US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nchanted" pitchFamily="18" charset="0"/>
                <a:cs typeface="JasmineUPC" pitchFamily="18" charset="-34"/>
              </a:rPr>
              <a:t>por NHD.</a:t>
            </a:r>
            <a:endParaRPr lang="es-US" sz="4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Enchanted" pitchFamily="18" charset="0"/>
              <a:cs typeface="JasmineUPC" pitchFamily="18" charset="-34"/>
            </a:endParaRPr>
          </a:p>
        </p:txBody>
      </p:sp>
      <p:sp>
        <p:nvSpPr>
          <p:cNvPr id="37891" name="Rectangle 6"/>
          <p:cNvSpPr>
            <a:spLocks noChangeArrowheads="1"/>
          </p:cNvSpPr>
          <p:nvPr/>
        </p:nvSpPr>
        <p:spPr bwMode="auto">
          <a:xfrm>
            <a:off x="228600" y="381000"/>
            <a:ext cx="8610600" cy="6248400"/>
          </a:xfrm>
          <a:prstGeom prst="rect">
            <a:avLst/>
          </a:prstGeom>
          <a:noFill/>
          <a:ln w="76200" algn="ctr">
            <a:solidFill>
              <a:schemeClr val="tx1"/>
            </a:solidFill>
            <a:round/>
            <a:headEnd/>
            <a:tailEnd/>
          </a:ln>
        </p:spPr>
        <p:txBody>
          <a:bodyPr wrap="none" lIns="0" tIns="1800000" rIns="432000" anchor="ctr"/>
          <a:lstStyle/>
          <a:p>
            <a:endParaRPr lang="th-TH" sz="10000">
              <a:solidFill>
                <a:srgbClr val="7030A0"/>
              </a:solidFill>
              <a:latin typeface="AdLib BT" pitchFamily="82" charset="0"/>
            </a:endParaRPr>
          </a:p>
        </p:txBody>
      </p:sp>
      <p:sp>
        <p:nvSpPr>
          <p:cNvPr id="37892" name="Text Box 3"/>
          <p:cNvSpPr txBox="1">
            <a:spLocks noChangeArrowheads="1"/>
          </p:cNvSpPr>
          <p:nvPr/>
        </p:nvSpPr>
        <p:spPr bwMode="auto">
          <a:xfrm>
            <a:off x="4937125" y="2863850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spcBef>
                <a:spcPct val="50000"/>
              </a:spcBef>
            </a:pPr>
            <a:endParaRPr lang="th-TH" b="0">
              <a:solidFill>
                <a:schemeClr val="tx1"/>
              </a:solidFill>
            </a:endParaRPr>
          </a:p>
        </p:txBody>
      </p:sp>
      <p:sp>
        <p:nvSpPr>
          <p:cNvPr id="37893" name="Action Button: Home 5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4400" y="6324600"/>
            <a:ext cx="609600" cy="533400"/>
          </a:xfrm>
          <a:prstGeom prst="actionButtonHome">
            <a:avLst/>
          </a:prstGeom>
          <a:gradFill rotWithShape="1">
            <a:gsLst>
              <a:gs pos="0">
                <a:srgbClr val="182F76"/>
              </a:gs>
              <a:gs pos="50000">
                <a:srgbClr val="3366FF"/>
              </a:gs>
              <a:gs pos="100000">
                <a:srgbClr val="182F76"/>
              </a:gs>
            </a:gsLst>
            <a:lin ang="5400000" scaled="1"/>
          </a:gradFill>
          <a:ln w="38100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6" name="TextBox 5"/>
          <p:cNvSpPr txBox="1"/>
          <p:nvPr/>
        </p:nvSpPr>
        <p:spPr>
          <a:xfrm>
            <a:off x="1752600" y="4876800"/>
            <a:ext cx="5791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Investigar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Bevel 7"/>
          <p:cNvSpPr/>
          <p:nvPr/>
        </p:nvSpPr>
        <p:spPr bwMode="auto">
          <a:xfrm>
            <a:off x="228600" y="381000"/>
            <a:ext cx="8610600" cy="6248400"/>
          </a:xfrm>
          <a:prstGeom prst="bevel">
            <a:avLst/>
          </a:prstGeom>
          <a:solidFill>
            <a:srgbClr val="0000FF"/>
          </a:solidFill>
          <a:ln w="63500" cmpd="thinThick">
            <a:solidFill>
              <a:schemeClr val="tx1"/>
            </a:solidFill>
            <a:miter lim="800000"/>
            <a:headEnd/>
            <a:tailEnd/>
          </a:ln>
        </p:spPr>
        <p:txBody>
          <a:bodyPr wrap="none" tIns="180000" bIns="0" anchor="ctr"/>
          <a:lstStyle/>
          <a:p>
            <a:pPr>
              <a:defRPr/>
            </a:pPr>
            <a:r>
              <a:rPr lang="es-US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nchanted" pitchFamily="18" charset="0"/>
                <a:cs typeface="JasmineUPC" pitchFamily="18" charset="-34"/>
              </a:rPr>
              <a:t>¿Que escuchas en el</a:t>
            </a:r>
          </a:p>
          <a:p>
            <a:pPr>
              <a:defRPr/>
            </a:pPr>
            <a:r>
              <a:rPr lang="es-US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nchanted" pitchFamily="18" charset="0"/>
                <a:cs typeface="JasmineUPC" pitchFamily="18" charset="-34"/>
              </a:rPr>
              <a:t>carro?</a:t>
            </a:r>
            <a:endParaRPr lang="es-US" sz="4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Enchanted" pitchFamily="18" charset="0"/>
              <a:cs typeface="JasmineUPC" pitchFamily="18" charset="-34"/>
            </a:endParaRPr>
          </a:p>
        </p:txBody>
      </p:sp>
      <p:sp>
        <p:nvSpPr>
          <p:cNvPr id="38915" name="Rectangle 6"/>
          <p:cNvSpPr>
            <a:spLocks noChangeArrowheads="1"/>
          </p:cNvSpPr>
          <p:nvPr/>
        </p:nvSpPr>
        <p:spPr bwMode="auto">
          <a:xfrm>
            <a:off x="228600" y="381000"/>
            <a:ext cx="8610600" cy="6248400"/>
          </a:xfrm>
          <a:prstGeom prst="rect">
            <a:avLst/>
          </a:prstGeom>
          <a:noFill/>
          <a:ln w="76200" algn="ctr">
            <a:solidFill>
              <a:schemeClr val="tx1"/>
            </a:solidFill>
            <a:round/>
            <a:headEnd/>
            <a:tailEnd/>
          </a:ln>
        </p:spPr>
        <p:txBody>
          <a:bodyPr wrap="none" lIns="0" tIns="1800000" rIns="432000" anchor="ctr"/>
          <a:lstStyle/>
          <a:p>
            <a:endParaRPr lang="th-TH" sz="10000">
              <a:solidFill>
                <a:srgbClr val="7030A0"/>
              </a:solidFill>
              <a:latin typeface="AdLib BT" pitchFamily="82" charset="0"/>
            </a:endParaRPr>
          </a:p>
        </p:txBody>
      </p:sp>
      <p:sp>
        <p:nvSpPr>
          <p:cNvPr id="38916" name="Text Box 3"/>
          <p:cNvSpPr txBox="1">
            <a:spLocks noChangeArrowheads="1"/>
          </p:cNvSpPr>
          <p:nvPr/>
        </p:nvSpPr>
        <p:spPr bwMode="auto">
          <a:xfrm>
            <a:off x="4937125" y="2863850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spcBef>
                <a:spcPct val="50000"/>
              </a:spcBef>
            </a:pPr>
            <a:endParaRPr lang="th-TH" b="0">
              <a:solidFill>
                <a:schemeClr val="tx1"/>
              </a:solidFill>
            </a:endParaRPr>
          </a:p>
        </p:txBody>
      </p:sp>
      <p:sp>
        <p:nvSpPr>
          <p:cNvPr id="38917" name="Action Button: Home 5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4400" y="6324600"/>
            <a:ext cx="609600" cy="533400"/>
          </a:xfrm>
          <a:prstGeom prst="actionButtonHome">
            <a:avLst/>
          </a:prstGeom>
          <a:gradFill rotWithShape="1">
            <a:gsLst>
              <a:gs pos="0">
                <a:srgbClr val="182F76"/>
              </a:gs>
              <a:gs pos="50000">
                <a:srgbClr val="3366FF"/>
              </a:gs>
              <a:gs pos="100000">
                <a:srgbClr val="182F76"/>
              </a:gs>
            </a:gsLst>
            <a:lin ang="5400000" scaled="1"/>
          </a:gradFill>
          <a:ln w="38100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</p:spTree>
  </p:cSld>
  <p:clrMapOvr>
    <a:masterClrMapping/>
  </p:clrMapOvr>
  <p:transition>
    <p:cut thruBlk="1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Bevel 7"/>
          <p:cNvSpPr/>
          <p:nvPr/>
        </p:nvSpPr>
        <p:spPr bwMode="auto">
          <a:xfrm>
            <a:off x="228600" y="381000"/>
            <a:ext cx="8610600" cy="6248400"/>
          </a:xfrm>
          <a:prstGeom prst="bevel">
            <a:avLst/>
          </a:prstGeom>
          <a:solidFill>
            <a:srgbClr val="0000FF"/>
          </a:solidFill>
          <a:ln w="63500" cmpd="thinThick">
            <a:solidFill>
              <a:schemeClr val="tx1"/>
            </a:solidFill>
            <a:miter lim="800000"/>
            <a:headEnd/>
            <a:tailEnd/>
          </a:ln>
        </p:spPr>
        <p:txBody>
          <a:bodyPr wrap="none" tIns="180000" bIns="0" anchor="ctr"/>
          <a:lstStyle/>
          <a:p>
            <a:pPr>
              <a:defRPr/>
            </a:pPr>
            <a:r>
              <a:rPr lang="en-US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nchanted" pitchFamily="18" charset="0"/>
                <a:cs typeface="JasmineUPC" pitchFamily="18" charset="-34"/>
              </a:rPr>
              <a:t>INVESTIGAR</a:t>
            </a:r>
            <a:endParaRPr lang="th-TH" sz="4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Enchanted" pitchFamily="18" charset="0"/>
              <a:cs typeface="JasmineUPC" pitchFamily="18" charset="-34"/>
            </a:endParaRPr>
          </a:p>
        </p:txBody>
      </p:sp>
      <p:sp>
        <p:nvSpPr>
          <p:cNvPr id="16387" name="Rectangle 6"/>
          <p:cNvSpPr>
            <a:spLocks noChangeArrowheads="1"/>
          </p:cNvSpPr>
          <p:nvPr/>
        </p:nvSpPr>
        <p:spPr bwMode="auto">
          <a:xfrm>
            <a:off x="228600" y="381000"/>
            <a:ext cx="8610600" cy="6248400"/>
          </a:xfrm>
          <a:prstGeom prst="rect">
            <a:avLst/>
          </a:prstGeom>
          <a:noFill/>
          <a:ln w="76200" algn="ctr">
            <a:solidFill>
              <a:schemeClr val="tx1"/>
            </a:solidFill>
            <a:round/>
            <a:headEnd/>
            <a:tailEnd/>
          </a:ln>
        </p:spPr>
        <p:txBody>
          <a:bodyPr wrap="none" lIns="0" tIns="1800000" rIns="432000" anchor="ctr"/>
          <a:lstStyle/>
          <a:p>
            <a:endParaRPr lang="th-TH" sz="10000">
              <a:solidFill>
                <a:srgbClr val="7030A0"/>
              </a:solidFill>
              <a:latin typeface="AdLib BT" pitchFamily="82" charset="0"/>
            </a:endParaRPr>
          </a:p>
        </p:txBody>
      </p:sp>
      <p:sp>
        <p:nvSpPr>
          <p:cNvPr id="16388" name="Text Box 3"/>
          <p:cNvSpPr txBox="1">
            <a:spLocks noChangeArrowheads="1"/>
          </p:cNvSpPr>
          <p:nvPr/>
        </p:nvSpPr>
        <p:spPr bwMode="auto">
          <a:xfrm>
            <a:off x="4937125" y="2863850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spcBef>
                <a:spcPct val="50000"/>
              </a:spcBef>
            </a:pPr>
            <a:endParaRPr lang="th-TH" b="0">
              <a:solidFill>
                <a:schemeClr val="tx1"/>
              </a:solidFill>
            </a:endParaRPr>
          </a:p>
        </p:txBody>
      </p:sp>
      <p:sp>
        <p:nvSpPr>
          <p:cNvPr id="16389" name="Action Button: Home 5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4400" y="6324600"/>
            <a:ext cx="609600" cy="533400"/>
          </a:xfrm>
          <a:prstGeom prst="actionButtonHome">
            <a:avLst/>
          </a:prstGeom>
          <a:gradFill rotWithShape="1">
            <a:gsLst>
              <a:gs pos="0">
                <a:srgbClr val="182F76"/>
              </a:gs>
              <a:gs pos="50000">
                <a:srgbClr val="3366FF"/>
              </a:gs>
              <a:gs pos="100000">
                <a:srgbClr val="182F76"/>
              </a:gs>
            </a:gsLst>
            <a:lin ang="5400000" scaled="1"/>
          </a:gradFill>
          <a:ln w="38100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</p:spTree>
  </p:cSld>
  <p:clrMapOvr>
    <a:masterClrMapping/>
  </p:clrMapOvr>
  <p:transition>
    <p:cut thruBlk="1"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Bevel 7"/>
          <p:cNvSpPr/>
          <p:nvPr/>
        </p:nvSpPr>
        <p:spPr bwMode="auto">
          <a:xfrm>
            <a:off x="228600" y="381000"/>
            <a:ext cx="8610600" cy="6248400"/>
          </a:xfrm>
          <a:prstGeom prst="bevel">
            <a:avLst/>
          </a:prstGeom>
          <a:solidFill>
            <a:srgbClr val="0000FF"/>
          </a:solidFill>
          <a:ln w="63500" cmpd="thinThick">
            <a:solidFill>
              <a:schemeClr val="tx1"/>
            </a:solidFill>
            <a:miter lim="800000"/>
            <a:headEnd/>
            <a:tailEnd/>
          </a:ln>
        </p:spPr>
        <p:txBody>
          <a:bodyPr wrap="none" tIns="180000" bIns="0" anchor="ctr"/>
          <a:lstStyle/>
          <a:p>
            <a:pPr>
              <a:defRPr/>
            </a:pPr>
            <a:r>
              <a:rPr lang="es-US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nchanted" pitchFamily="18" charset="0"/>
                <a:cs typeface="JasmineUPC" pitchFamily="18" charset="-34"/>
              </a:rPr>
              <a:t>¿Que escuchas en el</a:t>
            </a:r>
          </a:p>
          <a:p>
            <a:pPr>
              <a:defRPr/>
            </a:pPr>
            <a:r>
              <a:rPr lang="es-US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nchanted" pitchFamily="18" charset="0"/>
                <a:cs typeface="JasmineUPC" pitchFamily="18" charset="-34"/>
              </a:rPr>
              <a:t>carro?</a:t>
            </a:r>
            <a:endParaRPr lang="es-US" sz="4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Enchanted" pitchFamily="18" charset="0"/>
              <a:cs typeface="JasmineUPC" pitchFamily="18" charset="-34"/>
            </a:endParaRPr>
          </a:p>
        </p:txBody>
      </p:sp>
      <p:sp>
        <p:nvSpPr>
          <p:cNvPr id="38915" name="Rectangle 6"/>
          <p:cNvSpPr>
            <a:spLocks noChangeArrowheads="1"/>
          </p:cNvSpPr>
          <p:nvPr/>
        </p:nvSpPr>
        <p:spPr bwMode="auto">
          <a:xfrm>
            <a:off x="228600" y="381000"/>
            <a:ext cx="8610600" cy="6248400"/>
          </a:xfrm>
          <a:prstGeom prst="rect">
            <a:avLst/>
          </a:prstGeom>
          <a:noFill/>
          <a:ln w="76200" algn="ctr">
            <a:solidFill>
              <a:schemeClr val="tx1"/>
            </a:solidFill>
            <a:round/>
            <a:headEnd/>
            <a:tailEnd/>
          </a:ln>
        </p:spPr>
        <p:txBody>
          <a:bodyPr wrap="none" lIns="0" tIns="1800000" rIns="432000" anchor="ctr"/>
          <a:lstStyle/>
          <a:p>
            <a:endParaRPr lang="th-TH" sz="10000">
              <a:solidFill>
                <a:srgbClr val="7030A0"/>
              </a:solidFill>
              <a:latin typeface="AdLib BT" pitchFamily="82" charset="0"/>
            </a:endParaRPr>
          </a:p>
        </p:txBody>
      </p:sp>
      <p:sp>
        <p:nvSpPr>
          <p:cNvPr id="38916" name="Text Box 3"/>
          <p:cNvSpPr txBox="1">
            <a:spLocks noChangeArrowheads="1"/>
          </p:cNvSpPr>
          <p:nvPr/>
        </p:nvSpPr>
        <p:spPr bwMode="auto">
          <a:xfrm>
            <a:off x="4937125" y="2863850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spcBef>
                <a:spcPct val="50000"/>
              </a:spcBef>
            </a:pPr>
            <a:endParaRPr lang="th-TH" b="0">
              <a:solidFill>
                <a:schemeClr val="tx1"/>
              </a:solidFill>
            </a:endParaRPr>
          </a:p>
        </p:txBody>
      </p:sp>
      <p:sp>
        <p:nvSpPr>
          <p:cNvPr id="38917" name="Action Button: Home 5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4400" y="6324600"/>
            <a:ext cx="609600" cy="533400"/>
          </a:xfrm>
          <a:prstGeom prst="actionButtonHome">
            <a:avLst/>
          </a:prstGeom>
          <a:gradFill rotWithShape="1">
            <a:gsLst>
              <a:gs pos="0">
                <a:srgbClr val="182F76"/>
              </a:gs>
              <a:gs pos="50000">
                <a:srgbClr val="3366FF"/>
              </a:gs>
              <a:gs pos="100000">
                <a:srgbClr val="182F76"/>
              </a:gs>
            </a:gsLst>
            <a:lin ang="5400000" scaled="1"/>
          </a:gradFill>
          <a:ln w="38100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6" name="TextBox 5"/>
          <p:cNvSpPr txBox="1"/>
          <p:nvPr/>
        </p:nvSpPr>
        <p:spPr>
          <a:xfrm>
            <a:off x="1752600" y="4876800"/>
            <a:ext cx="5791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La Radio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Bevel 7"/>
          <p:cNvSpPr/>
          <p:nvPr/>
        </p:nvSpPr>
        <p:spPr bwMode="auto">
          <a:xfrm>
            <a:off x="228600" y="381000"/>
            <a:ext cx="8610600" cy="6248400"/>
          </a:xfrm>
          <a:prstGeom prst="bevel">
            <a:avLst/>
          </a:prstGeom>
          <a:solidFill>
            <a:srgbClr val="0000FF"/>
          </a:solidFill>
          <a:ln w="63500" cmpd="thinThick">
            <a:solidFill>
              <a:schemeClr val="tx1"/>
            </a:solidFill>
            <a:miter lim="800000"/>
            <a:headEnd/>
            <a:tailEnd/>
          </a:ln>
        </p:spPr>
        <p:txBody>
          <a:bodyPr wrap="none" tIns="180000" bIns="0" anchor="ctr"/>
          <a:lstStyle/>
          <a:p>
            <a:pPr>
              <a:defRPr/>
            </a:pPr>
            <a:r>
              <a:rPr lang="en-US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nchanted" pitchFamily="18" charset="0"/>
                <a:cs typeface="JasmineUPC" pitchFamily="18" charset="-34"/>
              </a:rPr>
              <a:t>Si </a:t>
            </a:r>
            <a:r>
              <a:rPr lang="en-US" sz="44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nchanted" pitchFamily="18" charset="0"/>
                <a:cs typeface="JasmineUPC" pitchFamily="18" charset="-34"/>
              </a:rPr>
              <a:t>tu</a:t>
            </a:r>
            <a:r>
              <a:rPr lang="en-US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nchanted" pitchFamily="18" charset="0"/>
                <a:cs typeface="JasmineUPC" pitchFamily="18" charset="-34"/>
              </a:rPr>
              <a:t> no </a:t>
            </a:r>
            <a:r>
              <a:rPr lang="en-US" sz="44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nchanted" pitchFamily="18" charset="0"/>
                <a:cs typeface="JasmineUPC" pitchFamily="18" charset="-34"/>
              </a:rPr>
              <a:t>ves</a:t>
            </a:r>
            <a:r>
              <a:rPr lang="en-US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nchanted" pitchFamily="18" charset="0"/>
                <a:cs typeface="JasmineUPC" pitchFamily="18" charset="-34"/>
              </a:rPr>
              <a:t> el </a:t>
            </a:r>
            <a:r>
              <a:rPr lang="en-US" sz="44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nchanted" pitchFamily="18" charset="0"/>
                <a:cs typeface="JasmineUPC" pitchFamily="18" charset="-34"/>
              </a:rPr>
              <a:t>noticiero</a:t>
            </a:r>
            <a:r>
              <a:rPr lang="en-US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nchanted" pitchFamily="18" charset="0"/>
                <a:cs typeface="JasmineUPC" pitchFamily="18" charset="-34"/>
              </a:rPr>
              <a:t>,</a:t>
            </a:r>
          </a:p>
          <a:p>
            <a:pPr>
              <a:defRPr/>
            </a:pPr>
            <a:r>
              <a:rPr lang="en-US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nchanted" pitchFamily="18" charset="0"/>
                <a:cs typeface="JasmineUPC" pitchFamily="18" charset="-34"/>
              </a:rPr>
              <a:t>no vas a...</a:t>
            </a:r>
            <a:endParaRPr lang="th-TH" sz="4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Enchanted" pitchFamily="18" charset="0"/>
              <a:cs typeface="JasmineUPC" pitchFamily="18" charset="-34"/>
            </a:endParaRPr>
          </a:p>
        </p:txBody>
      </p:sp>
      <p:sp>
        <p:nvSpPr>
          <p:cNvPr id="39939" name="Rectangle 6"/>
          <p:cNvSpPr>
            <a:spLocks noChangeArrowheads="1"/>
          </p:cNvSpPr>
          <p:nvPr/>
        </p:nvSpPr>
        <p:spPr bwMode="auto">
          <a:xfrm>
            <a:off x="228600" y="381000"/>
            <a:ext cx="8610600" cy="6248400"/>
          </a:xfrm>
          <a:prstGeom prst="rect">
            <a:avLst/>
          </a:prstGeom>
          <a:noFill/>
          <a:ln w="76200" algn="ctr">
            <a:solidFill>
              <a:schemeClr val="tx1"/>
            </a:solidFill>
            <a:round/>
            <a:headEnd/>
            <a:tailEnd/>
          </a:ln>
        </p:spPr>
        <p:txBody>
          <a:bodyPr wrap="none" lIns="0" tIns="1800000" rIns="432000" anchor="ctr"/>
          <a:lstStyle/>
          <a:p>
            <a:endParaRPr lang="th-TH" sz="10000">
              <a:solidFill>
                <a:srgbClr val="7030A0"/>
              </a:solidFill>
              <a:latin typeface="AdLib BT" pitchFamily="82" charset="0"/>
            </a:endParaRPr>
          </a:p>
        </p:txBody>
      </p:sp>
      <p:sp>
        <p:nvSpPr>
          <p:cNvPr id="39940" name="Text Box 3"/>
          <p:cNvSpPr txBox="1">
            <a:spLocks noChangeArrowheads="1"/>
          </p:cNvSpPr>
          <p:nvPr/>
        </p:nvSpPr>
        <p:spPr bwMode="auto">
          <a:xfrm>
            <a:off x="4937125" y="2863850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spcBef>
                <a:spcPct val="50000"/>
              </a:spcBef>
            </a:pPr>
            <a:endParaRPr lang="th-TH" b="0">
              <a:solidFill>
                <a:schemeClr val="tx1"/>
              </a:solidFill>
            </a:endParaRPr>
          </a:p>
        </p:txBody>
      </p:sp>
      <p:sp>
        <p:nvSpPr>
          <p:cNvPr id="39941" name="Action Button: Home 5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4400" y="6324600"/>
            <a:ext cx="609600" cy="533400"/>
          </a:xfrm>
          <a:prstGeom prst="actionButtonHome">
            <a:avLst/>
          </a:prstGeom>
          <a:gradFill rotWithShape="1">
            <a:gsLst>
              <a:gs pos="0">
                <a:srgbClr val="182F76"/>
              </a:gs>
              <a:gs pos="50000">
                <a:srgbClr val="3366FF"/>
              </a:gs>
              <a:gs pos="100000">
                <a:srgbClr val="182F76"/>
              </a:gs>
            </a:gsLst>
            <a:lin ang="5400000" scaled="1"/>
          </a:gradFill>
          <a:ln w="38100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</p:spTree>
  </p:cSld>
  <p:clrMapOvr>
    <a:masterClrMapping/>
  </p:clrMapOvr>
  <p:transition>
    <p:cut thruBlk="1"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Bevel 7"/>
          <p:cNvSpPr/>
          <p:nvPr/>
        </p:nvSpPr>
        <p:spPr bwMode="auto">
          <a:xfrm>
            <a:off x="228600" y="381000"/>
            <a:ext cx="8610600" cy="6248400"/>
          </a:xfrm>
          <a:prstGeom prst="bevel">
            <a:avLst/>
          </a:prstGeom>
          <a:solidFill>
            <a:srgbClr val="0000FF"/>
          </a:solidFill>
          <a:ln w="63500" cmpd="thinThick">
            <a:solidFill>
              <a:schemeClr val="tx1"/>
            </a:solidFill>
            <a:miter lim="800000"/>
            <a:headEnd/>
            <a:tailEnd/>
          </a:ln>
        </p:spPr>
        <p:txBody>
          <a:bodyPr wrap="none" tIns="180000" bIns="0" anchor="ctr"/>
          <a:lstStyle/>
          <a:p>
            <a:pPr>
              <a:defRPr/>
            </a:pPr>
            <a:r>
              <a:rPr lang="en-US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nchanted" pitchFamily="18" charset="0"/>
                <a:cs typeface="JasmineUPC" pitchFamily="18" charset="-34"/>
              </a:rPr>
              <a:t>Si </a:t>
            </a:r>
            <a:r>
              <a:rPr lang="en-US" sz="44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nchanted" pitchFamily="18" charset="0"/>
                <a:cs typeface="JasmineUPC" pitchFamily="18" charset="-34"/>
              </a:rPr>
              <a:t>tu</a:t>
            </a:r>
            <a:r>
              <a:rPr lang="en-US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nchanted" pitchFamily="18" charset="0"/>
                <a:cs typeface="JasmineUPC" pitchFamily="18" charset="-34"/>
              </a:rPr>
              <a:t> no </a:t>
            </a:r>
            <a:r>
              <a:rPr lang="en-US" sz="44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nchanted" pitchFamily="18" charset="0"/>
                <a:cs typeface="JasmineUPC" pitchFamily="18" charset="-34"/>
              </a:rPr>
              <a:t>ves</a:t>
            </a:r>
            <a:r>
              <a:rPr lang="en-US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nchanted" pitchFamily="18" charset="0"/>
                <a:cs typeface="JasmineUPC" pitchFamily="18" charset="-34"/>
              </a:rPr>
              <a:t> el </a:t>
            </a:r>
            <a:r>
              <a:rPr lang="en-US" sz="44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nchanted" pitchFamily="18" charset="0"/>
                <a:cs typeface="JasmineUPC" pitchFamily="18" charset="-34"/>
              </a:rPr>
              <a:t>noticiero</a:t>
            </a:r>
            <a:r>
              <a:rPr lang="en-US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nchanted" pitchFamily="18" charset="0"/>
                <a:cs typeface="JasmineUPC" pitchFamily="18" charset="-34"/>
              </a:rPr>
              <a:t>,</a:t>
            </a:r>
          </a:p>
          <a:p>
            <a:pPr>
              <a:defRPr/>
            </a:pPr>
            <a:r>
              <a:rPr lang="en-US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nchanted" pitchFamily="18" charset="0"/>
                <a:cs typeface="JasmineUPC" pitchFamily="18" charset="-34"/>
              </a:rPr>
              <a:t>no vas a...</a:t>
            </a:r>
            <a:endParaRPr lang="th-TH" sz="4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Enchanted" pitchFamily="18" charset="0"/>
              <a:cs typeface="JasmineUPC" pitchFamily="18" charset="-34"/>
            </a:endParaRPr>
          </a:p>
        </p:txBody>
      </p:sp>
      <p:sp>
        <p:nvSpPr>
          <p:cNvPr id="39939" name="Rectangle 6"/>
          <p:cNvSpPr>
            <a:spLocks noChangeArrowheads="1"/>
          </p:cNvSpPr>
          <p:nvPr/>
        </p:nvSpPr>
        <p:spPr bwMode="auto">
          <a:xfrm>
            <a:off x="228600" y="381000"/>
            <a:ext cx="8610600" cy="6248400"/>
          </a:xfrm>
          <a:prstGeom prst="rect">
            <a:avLst/>
          </a:prstGeom>
          <a:noFill/>
          <a:ln w="76200" algn="ctr">
            <a:solidFill>
              <a:schemeClr val="tx1"/>
            </a:solidFill>
            <a:round/>
            <a:headEnd/>
            <a:tailEnd/>
          </a:ln>
        </p:spPr>
        <p:txBody>
          <a:bodyPr wrap="none" lIns="0" tIns="1800000" rIns="432000" anchor="ctr"/>
          <a:lstStyle/>
          <a:p>
            <a:endParaRPr lang="th-TH" sz="10000">
              <a:solidFill>
                <a:srgbClr val="7030A0"/>
              </a:solidFill>
              <a:latin typeface="AdLib BT" pitchFamily="82" charset="0"/>
            </a:endParaRPr>
          </a:p>
        </p:txBody>
      </p:sp>
      <p:sp>
        <p:nvSpPr>
          <p:cNvPr id="39940" name="Text Box 3"/>
          <p:cNvSpPr txBox="1">
            <a:spLocks noChangeArrowheads="1"/>
          </p:cNvSpPr>
          <p:nvPr/>
        </p:nvSpPr>
        <p:spPr bwMode="auto">
          <a:xfrm>
            <a:off x="4937125" y="2863850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spcBef>
                <a:spcPct val="50000"/>
              </a:spcBef>
            </a:pPr>
            <a:endParaRPr lang="th-TH" b="0">
              <a:solidFill>
                <a:schemeClr val="tx1"/>
              </a:solidFill>
            </a:endParaRPr>
          </a:p>
        </p:txBody>
      </p:sp>
      <p:sp>
        <p:nvSpPr>
          <p:cNvPr id="39941" name="Action Button: Home 5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4400" y="6324600"/>
            <a:ext cx="609600" cy="533400"/>
          </a:xfrm>
          <a:prstGeom prst="actionButtonHome">
            <a:avLst/>
          </a:prstGeom>
          <a:gradFill rotWithShape="1">
            <a:gsLst>
              <a:gs pos="0">
                <a:srgbClr val="182F76"/>
              </a:gs>
              <a:gs pos="50000">
                <a:srgbClr val="3366FF"/>
              </a:gs>
              <a:gs pos="100000">
                <a:srgbClr val="182F76"/>
              </a:gs>
            </a:gsLst>
            <a:lin ang="5400000" scaled="1"/>
          </a:gradFill>
          <a:ln w="38100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6" name="TextBox 5"/>
          <p:cNvSpPr txBox="1"/>
          <p:nvPr/>
        </p:nvSpPr>
        <p:spPr>
          <a:xfrm>
            <a:off x="1752600" y="4876800"/>
            <a:ext cx="5791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US" dirty="0" smtClean="0"/>
              <a:t>Estar al tanto/estar bien informado.</a:t>
            </a:r>
            <a:endParaRPr lang="es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Bevel 7"/>
          <p:cNvSpPr/>
          <p:nvPr/>
        </p:nvSpPr>
        <p:spPr bwMode="auto">
          <a:xfrm>
            <a:off x="228600" y="381000"/>
            <a:ext cx="8610600" cy="6248400"/>
          </a:xfrm>
          <a:prstGeom prst="bevel">
            <a:avLst/>
          </a:prstGeom>
          <a:solidFill>
            <a:srgbClr val="0000FF"/>
          </a:solidFill>
          <a:ln w="63500" cmpd="thinThick">
            <a:solidFill>
              <a:schemeClr val="tx1"/>
            </a:solidFill>
            <a:miter lim="800000"/>
            <a:headEnd/>
            <a:tailEnd/>
          </a:ln>
        </p:spPr>
        <p:txBody>
          <a:bodyPr wrap="none" tIns="180000" bIns="0" anchor="ctr"/>
          <a:lstStyle/>
          <a:p>
            <a:pPr>
              <a:defRPr/>
            </a:pPr>
            <a:r>
              <a:rPr lang="es-US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nchanted" pitchFamily="18" charset="0"/>
                <a:cs typeface="JasmineUPC" pitchFamily="18" charset="-34"/>
              </a:rPr>
              <a:t>¿Que tipo de programa es</a:t>
            </a:r>
          </a:p>
          <a:p>
            <a:pPr>
              <a:defRPr/>
            </a:pPr>
            <a:r>
              <a:rPr lang="es-US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nchanted" pitchFamily="18" charset="0"/>
                <a:cs typeface="JasmineUPC" pitchFamily="18" charset="-34"/>
              </a:rPr>
              <a:t>“Días de Nuestras</a:t>
            </a:r>
          </a:p>
          <a:p>
            <a:pPr>
              <a:defRPr/>
            </a:pPr>
            <a:r>
              <a:rPr lang="es-US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nchanted" pitchFamily="18" charset="0"/>
                <a:cs typeface="JasmineUPC" pitchFamily="18" charset="-34"/>
              </a:rPr>
              <a:t>Vidas”?</a:t>
            </a:r>
            <a:endParaRPr lang="es-US" sz="4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Enchanted" pitchFamily="18" charset="0"/>
              <a:cs typeface="JasmineUPC" pitchFamily="18" charset="-34"/>
            </a:endParaRPr>
          </a:p>
        </p:txBody>
      </p:sp>
      <p:sp>
        <p:nvSpPr>
          <p:cNvPr id="40963" name="Rectangle 6"/>
          <p:cNvSpPr>
            <a:spLocks noChangeArrowheads="1"/>
          </p:cNvSpPr>
          <p:nvPr/>
        </p:nvSpPr>
        <p:spPr bwMode="auto">
          <a:xfrm>
            <a:off x="228600" y="381000"/>
            <a:ext cx="8610600" cy="6248400"/>
          </a:xfrm>
          <a:prstGeom prst="rect">
            <a:avLst/>
          </a:prstGeom>
          <a:noFill/>
          <a:ln w="76200" algn="ctr">
            <a:solidFill>
              <a:schemeClr val="tx1"/>
            </a:solidFill>
            <a:round/>
            <a:headEnd/>
            <a:tailEnd/>
          </a:ln>
        </p:spPr>
        <p:txBody>
          <a:bodyPr wrap="none" lIns="0" tIns="1800000" rIns="432000" anchor="ctr"/>
          <a:lstStyle/>
          <a:p>
            <a:endParaRPr lang="th-TH" sz="10000">
              <a:solidFill>
                <a:srgbClr val="7030A0"/>
              </a:solidFill>
              <a:latin typeface="AdLib BT" pitchFamily="82" charset="0"/>
            </a:endParaRPr>
          </a:p>
        </p:txBody>
      </p:sp>
      <p:sp>
        <p:nvSpPr>
          <p:cNvPr id="40964" name="Text Box 3"/>
          <p:cNvSpPr txBox="1">
            <a:spLocks noChangeArrowheads="1"/>
          </p:cNvSpPr>
          <p:nvPr/>
        </p:nvSpPr>
        <p:spPr bwMode="auto">
          <a:xfrm>
            <a:off x="4937125" y="2863850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spcBef>
                <a:spcPct val="50000"/>
              </a:spcBef>
            </a:pPr>
            <a:endParaRPr lang="th-TH" b="0">
              <a:solidFill>
                <a:schemeClr val="tx1"/>
              </a:solidFill>
            </a:endParaRPr>
          </a:p>
        </p:txBody>
      </p:sp>
      <p:sp>
        <p:nvSpPr>
          <p:cNvPr id="40965" name="Action Button: Home 5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4400" y="6324600"/>
            <a:ext cx="609600" cy="533400"/>
          </a:xfrm>
          <a:prstGeom prst="actionButtonHome">
            <a:avLst/>
          </a:prstGeom>
          <a:gradFill rotWithShape="1">
            <a:gsLst>
              <a:gs pos="0">
                <a:srgbClr val="182F76"/>
              </a:gs>
              <a:gs pos="50000">
                <a:srgbClr val="3366FF"/>
              </a:gs>
              <a:gs pos="100000">
                <a:srgbClr val="182F76"/>
              </a:gs>
            </a:gsLst>
            <a:lin ang="5400000" scaled="1"/>
          </a:gradFill>
          <a:ln w="38100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</p:spTree>
  </p:cSld>
  <p:clrMapOvr>
    <a:masterClrMapping/>
  </p:clrMapOvr>
  <p:transition>
    <p:cut thruBlk="1"/>
  </p:transition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Bevel 7"/>
          <p:cNvSpPr/>
          <p:nvPr/>
        </p:nvSpPr>
        <p:spPr bwMode="auto">
          <a:xfrm>
            <a:off x="228600" y="381000"/>
            <a:ext cx="8610600" cy="6248400"/>
          </a:xfrm>
          <a:prstGeom prst="bevel">
            <a:avLst/>
          </a:prstGeom>
          <a:solidFill>
            <a:srgbClr val="0000FF"/>
          </a:solidFill>
          <a:ln w="63500" cmpd="thinThick">
            <a:solidFill>
              <a:schemeClr val="tx1"/>
            </a:solidFill>
            <a:miter lim="800000"/>
            <a:headEnd/>
            <a:tailEnd/>
          </a:ln>
        </p:spPr>
        <p:txBody>
          <a:bodyPr wrap="none" tIns="180000" bIns="0" anchor="ctr"/>
          <a:lstStyle/>
          <a:p>
            <a:pPr>
              <a:defRPr/>
            </a:pPr>
            <a:r>
              <a:rPr lang="es-US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nchanted" pitchFamily="18" charset="0"/>
                <a:cs typeface="JasmineUPC" pitchFamily="18" charset="-34"/>
              </a:rPr>
              <a:t>¿Que tipo de programa es</a:t>
            </a:r>
          </a:p>
          <a:p>
            <a:pPr>
              <a:defRPr/>
            </a:pPr>
            <a:r>
              <a:rPr lang="es-US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nchanted" pitchFamily="18" charset="0"/>
                <a:cs typeface="JasmineUPC" pitchFamily="18" charset="-34"/>
              </a:rPr>
              <a:t>“Días de Nuestras</a:t>
            </a:r>
          </a:p>
          <a:p>
            <a:pPr>
              <a:defRPr/>
            </a:pPr>
            <a:r>
              <a:rPr lang="es-US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nchanted" pitchFamily="18" charset="0"/>
                <a:cs typeface="JasmineUPC" pitchFamily="18" charset="-34"/>
              </a:rPr>
              <a:t>Vidas”?</a:t>
            </a:r>
            <a:endParaRPr lang="es-US" sz="4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Enchanted" pitchFamily="18" charset="0"/>
              <a:cs typeface="JasmineUPC" pitchFamily="18" charset="-34"/>
            </a:endParaRPr>
          </a:p>
        </p:txBody>
      </p:sp>
      <p:sp>
        <p:nvSpPr>
          <p:cNvPr id="40963" name="Rectangle 6"/>
          <p:cNvSpPr>
            <a:spLocks noChangeArrowheads="1"/>
          </p:cNvSpPr>
          <p:nvPr/>
        </p:nvSpPr>
        <p:spPr bwMode="auto">
          <a:xfrm>
            <a:off x="228600" y="381000"/>
            <a:ext cx="8610600" cy="6248400"/>
          </a:xfrm>
          <a:prstGeom prst="rect">
            <a:avLst/>
          </a:prstGeom>
          <a:noFill/>
          <a:ln w="76200" algn="ctr">
            <a:solidFill>
              <a:schemeClr val="tx1"/>
            </a:solidFill>
            <a:round/>
            <a:headEnd/>
            <a:tailEnd/>
          </a:ln>
        </p:spPr>
        <p:txBody>
          <a:bodyPr wrap="none" lIns="0" tIns="1800000" rIns="432000" anchor="ctr"/>
          <a:lstStyle/>
          <a:p>
            <a:endParaRPr lang="th-TH" sz="10000">
              <a:solidFill>
                <a:srgbClr val="7030A0"/>
              </a:solidFill>
              <a:latin typeface="AdLib BT" pitchFamily="82" charset="0"/>
            </a:endParaRPr>
          </a:p>
        </p:txBody>
      </p:sp>
      <p:sp>
        <p:nvSpPr>
          <p:cNvPr id="40964" name="Text Box 3"/>
          <p:cNvSpPr txBox="1">
            <a:spLocks noChangeArrowheads="1"/>
          </p:cNvSpPr>
          <p:nvPr/>
        </p:nvSpPr>
        <p:spPr bwMode="auto">
          <a:xfrm>
            <a:off x="4937125" y="2863850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spcBef>
                <a:spcPct val="50000"/>
              </a:spcBef>
            </a:pPr>
            <a:endParaRPr lang="th-TH" b="0">
              <a:solidFill>
                <a:schemeClr val="tx1"/>
              </a:solidFill>
            </a:endParaRPr>
          </a:p>
        </p:txBody>
      </p:sp>
      <p:sp>
        <p:nvSpPr>
          <p:cNvPr id="40965" name="Action Button: Home 5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4400" y="6324600"/>
            <a:ext cx="609600" cy="533400"/>
          </a:xfrm>
          <a:prstGeom prst="actionButtonHome">
            <a:avLst/>
          </a:prstGeom>
          <a:gradFill rotWithShape="1">
            <a:gsLst>
              <a:gs pos="0">
                <a:srgbClr val="182F76"/>
              </a:gs>
              <a:gs pos="50000">
                <a:srgbClr val="3366FF"/>
              </a:gs>
              <a:gs pos="100000">
                <a:srgbClr val="182F76"/>
              </a:gs>
            </a:gsLst>
            <a:lin ang="5400000" scaled="1"/>
          </a:gradFill>
          <a:ln w="38100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6" name="TextBox 5"/>
          <p:cNvSpPr txBox="1"/>
          <p:nvPr/>
        </p:nvSpPr>
        <p:spPr>
          <a:xfrm>
            <a:off x="1752600" y="4876800"/>
            <a:ext cx="5791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US" dirty="0" smtClean="0"/>
              <a:t>Una Telenovela</a:t>
            </a:r>
            <a:endParaRPr lang="es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Bevel 7"/>
          <p:cNvSpPr/>
          <p:nvPr/>
        </p:nvSpPr>
        <p:spPr bwMode="auto">
          <a:xfrm>
            <a:off x="228600" y="381000"/>
            <a:ext cx="8610600" cy="6248400"/>
          </a:xfrm>
          <a:prstGeom prst="bevel">
            <a:avLst/>
          </a:prstGeom>
          <a:solidFill>
            <a:srgbClr val="0000FF"/>
          </a:solidFill>
          <a:ln w="63500" cmpd="thinThick">
            <a:solidFill>
              <a:schemeClr val="tx1"/>
            </a:solidFill>
            <a:miter lim="800000"/>
            <a:headEnd/>
            <a:tailEnd/>
          </a:ln>
        </p:spPr>
        <p:txBody>
          <a:bodyPr wrap="none" tIns="180000" bIns="0" anchor="ctr"/>
          <a:lstStyle/>
          <a:p>
            <a:pPr>
              <a:defRPr/>
            </a:pPr>
            <a:r>
              <a:rPr lang="es-US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nchanted" pitchFamily="18" charset="0"/>
                <a:cs typeface="JasmineUPC" pitchFamily="18" charset="-34"/>
              </a:rPr>
              <a:t>Traducir: Pasar por alto</a:t>
            </a:r>
            <a:endParaRPr lang="es-US" sz="4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Enchanted" pitchFamily="18" charset="0"/>
              <a:cs typeface="JasmineUPC" pitchFamily="18" charset="-34"/>
            </a:endParaRPr>
          </a:p>
        </p:txBody>
      </p:sp>
      <p:sp>
        <p:nvSpPr>
          <p:cNvPr id="41987" name="Rectangle 6"/>
          <p:cNvSpPr>
            <a:spLocks noChangeArrowheads="1"/>
          </p:cNvSpPr>
          <p:nvPr/>
        </p:nvSpPr>
        <p:spPr bwMode="auto">
          <a:xfrm>
            <a:off x="228600" y="381000"/>
            <a:ext cx="8610600" cy="6248400"/>
          </a:xfrm>
          <a:prstGeom prst="rect">
            <a:avLst/>
          </a:prstGeom>
          <a:noFill/>
          <a:ln w="76200" algn="ctr">
            <a:solidFill>
              <a:schemeClr val="tx1"/>
            </a:solidFill>
            <a:round/>
            <a:headEnd/>
            <a:tailEnd/>
          </a:ln>
        </p:spPr>
        <p:txBody>
          <a:bodyPr wrap="none" lIns="0" tIns="1800000" rIns="432000" anchor="ctr"/>
          <a:lstStyle/>
          <a:p>
            <a:endParaRPr lang="th-TH" sz="10000">
              <a:solidFill>
                <a:srgbClr val="7030A0"/>
              </a:solidFill>
              <a:latin typeface="AdLib BT" pitchFamily="82" charset="0"/>
            </a:endParaRPr>
          </a:p>
        </p:txBody>
      </p:sp>
      <p:sp>
        <p:nvSpPr>
          <p:cNvPr id="41988" name="Text Box 3"/>
          <p:cNvSpPr txBox="1">
            <a:spLocks noChangeArrowheads="1"/>
          </p:cNvSpPr>
          <p:nvPr/>
        </p:nvSpPr>
        <p:spPr bwMode="auto">
          <a:xfrm>
            <a:off x="4937125" y="2863850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spcBef>
                <a:spcPct val="50000"/>
              </a:spcBef>
            </a:pPr>
            <a:endParaRPr lang="th-TH" b="0">
              <a:solidFill>
                <a:schemeClr val="tx1"/>
              </a:solidFill>
            </a:endParaRPr>
          </a:p>
        </p:txBody>
      </p:sp>
      <p:sp>
        <p:nvSpPr>
          <p:cNvPr id="41989" name="Action Button: Home 5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4400" y="6324600"/>
            <a:ext cx="609600" cy="533400"/>
          </a:xfrm>
          <a:prstGeom prst="actionButtonHome">
            <a:avLst/>
          </a:prstGeom>
          <a:gradFill rotWithShape="1">
            <a:gsLst>
              <a:gs pos="0">
                <a:srgbClr val="182F76"/>
              </a:gs>
              <a:gs pos="50000">
                <a:srgbClr val="3366FF"/>
              </a:gs>
              <a:gs pos="100000">
                <a:srgbClr val="182F76"/>
              </a:gs>
            </a:gsLst>
            <a:lin ang="5400000" scaled="1"/>
          </a:gradFill>
          <a:ln w="38100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</p:spTree>
  </p:cSld>
  <p:clrMapOvr>
    <a:masterClrMapping/>
  </p:clrMapOvr>
  <p:transition>
    <p:cut thruBlk="1"/>
  </p:transition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Bevel 7"/>
          <p:cNvSpPr/>
          <p:nvPr/>
        </p:nvSpPr>
        <p:spPr bwMode="auto">
          <a:xfrm>
            <a:off x="228600" y="381000"/>
            <a:ext cx="8610600" cy="6248400"/>
          </a:xfrm>
          <a:prstGeom prst="bevel">
            <a:avLst/>
          </a:prstGeom>
          <a:solidFill>
            <a:srgbClr val="0000FF"/>
          </a:solidFill>
          <a:ln w="63500" cmpd="thinThick">
            <a:solidFill>
              <a:schemeClr val="tx1"/>
            </a:solidFill>
            <a:miter lim="800000"/>
            <a:headEnd/>
            <a:tailEnd/>
          </a:ln>
        </p:spPr>
        <p:txBody>
          <a:bodyPr wrap="none" tIns="180000" bIns="0" anchor="ctr"/>
          <a:lstStyle/>
          <a:p>
            <a:pPr>
              <a:defRPr/>
            </a:pPr>
            <a:r>
              <a:rPr lang="es-US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nchanted" pitchFamily="18" charset="0"/>
                <a:cs typeface="JasmineUPC" pitchFamily="18" charset="-34"/>
              </a:rPr>
              <a:t>Traducir: Pasar por alto</a:t>
            </a:r>
            <a:endParaRPr lang="es-US" sz="4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Enchanted" pitchFamily="18" charset="0"/>
              <a:cs typeface="JasmineUPC" pitchFamily="18" charset="-34"/>
            </a:endParaRPr>
          </a:p>
        </p:txBody>
      </p:sp>
      <p:sp>
        <p:nvSpPr>
          <p:cNvPr id="41987" name="Rectangle 6"/>
          <p:cNvSpPr>
            <a:spLocks noChangeArrowheads="1"/>
          </p:cNvSpPr>
          <p:nvPr/>
        </p:nvSpPr>
        <p:spPr bwMode="auto">
          <a:xfrm>
            <a:off x="228600" y="381000"/>
            <a:ext cx="8610600" cy="6248400"/>
          </a:xfrm>
          <a:prstGeom prst="rect">
            <a:avLst/>
          </a:prstGeom>
          <a:noFill/>
          <a:ln w="76200" algn="ctr">
            <a:solidFill>
              <a:schemeClr val="tx1"/>
            </a:solidFill>
            <a:round/>
            <a:headEnd/>
            <a:tailEnd/>
          </a:ln>
        </p:spPr>
        <p:txBody>
          <a:bodyPr wrap="none" lIns="0" tIns="1800000" rIns="432000" anchor="ctr"/>
          <a:lstStyle/>
          <a:p>
            <a:endParaRPr lang="th-TH" sz="10000">
              <a:solidFill>
                <a:srgbClr val="7030A0"/>
              </a:solidFill>
              <a:latin typeface="AdLib BT" pitchFamily="82" charset="0"/>
            </a:endParaRPr>
          </a:p>
        </p:txBody>
      </p:sp>
      <p:sp>
        <p:nvSpPr>
          <p:cNvPr id="41988" name="Text Box 3"/>
          <p:cNvSpPr txBox="1">
            <a:spLocks noChangeArrowheads="1"/>
          </p:cNvSpPr>
          <p:nvPr/>
        </p:nvSpPr>
        <p:spPr bwMode="auto">
          <a:xfrm>
            <a:off x="4937125" y="2863850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spcBef>
                <a:spcPct val="50000"/>
              </a:spcBef>
            </a:pPr>
            <a:endParaRPr lang="th-TH" b="0">
              <a:solidFill>
                <a:schemeClr val="tx1"/>
              </a:solidFill>
            </a:endParaRPr>
          </a:p>
        </p:txBody>
      </p:sp>
      <p:sp>
        <p:nvSpPr>
          <p:cNvPr id="41989" name="Action Button: Home 5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4400" y="6324600"/>
            <a:ext cx="609600" cy="533400"/>
          </a:xfrm>
          <a:prstGeom prst="actionButtonHome">
            <a:avLst/>
          </a:prstGeom>
          <a:gradFill rotWithShape="1">
            <a:gsLst>
              <a:gs pos="0">
                <a:srgbClr val="182F76"/>
              </a:gs>
              <a:gs pos="50000">
                <a:srgbClr val="3366FF"/>
              </a:gs>
              <a:gs pos="100000">
                <a:srgbClr val="182F76"/>
              </a:gs>
            </a:gsLst>
            <a:lin ang="5400000" scaled="1"/>
          </a:gradFill>
          <a:ln w="38100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6" name="TextBox 5"/>
          <p:cNvSpPr txBox="1"/>
          <p:nvPr/>
        </p:nvSpPr>
        <p:spPr>
          <a:xfrm>
            <a:off x="1752600" y="4876800"/>
            <a:ext cx="5791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US" dirty="0" err="1" smtClean="0"/>
              <a:t>To</a:t>
            </a:r>
            <a:r>
              <a:rPr lang="es-US" dirty="0" smtClean="0"/>
              <a:t> </a:t>
            </a:r>
            <a:r>
              <a:rPr lang="es-US" dirty="0" err="1" smtClean="0"/>
              <a:t>Overlook</a:t>
            </a:r>
            <a:endParaRPr lang="es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Bevel 7"/>
          <p:cNvSpPr/>
          <p:nvPr/>
        </p:nvSpPr>
        <p:spPr bwMode="auto">
          <a:xfrm>
            <a:off x="228600" y="381000"/>
            <a:ext cx="8610600" cy="6248400"/>
          </a:xfrm>
          <a:prstGeom prst="bevel">
            <a:avLst/>
          </a:prstGeom>
          <a:solidFill>
            <a:srgbClr val="0000FF"/>
          </a:solidFill>
          <a:ln w="63500" cmpd="thinThick">
            <a:solidFill>
              <a:schemeClr val="tx1"/>
            </a:solidFill>
            <a:miter lim="800000"/>
            <a:headEnd/>
            <a:tailEnd/>
          </a:ln>
        </p:spPr>
        <p:txBody>
          <a:bodyPr wrap="none" tIns="180000" bIns="0" anchor="ctr"/>
          <a:lstStyle/>
          <a:p>
            <a:pPr>
              <a:defRPr/>
            </a:pPr>
            <a:r>
              <a:rPr lang="es-US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nchanted" pitchFamily="18" charset="0"/>
                <a:cs typeface="JasmineUPC" pitchFamily="18" charset="-34"/>
              </a:rPr>
              <a:t>Soy honesto. Soy ______.</a:t>
            </a:r>
          </a:p>
        </p:txBody>
      </p:sp>
      <p:sp>
        <p:nvSpPr>
          <p:cNvPr id="43011" name="Rectangle 6"/>
          <p:cNvSpPr>
            <a:spLocks noChangeArrowheads="1"/>
          </p:cNvSpPr>
          <p:nvPr/>
        </p:nvSpPr>
        <p:spPr bwMode="auto">
          <a:xfrm>
            <a:off x="228600" y="381000"/>
            <a:ext cx="8610600" cy="6248400"/>
          </a:xfrm>
          <a:prstGeom prst="rect">
            <a:avLst/>
          </a:prstGeom>
          <a:noFill/>
          <a:ln w="76200" algn="ctr">
            <a:solidFill>
              <a:schemeClr val="tx1"/>
            </a:solidFill>
            <a:round/>
            <a:headEnd/>
            <a:tailEnd/>
          </a:ln>
        </p:spPr>
        <p:txBody>
          <a:bodyPr wrap="none" lIns="0" tIns="1800000" rIns="432000" anchor="ctr"/>
          <a:lstStyle/>
          <a:p>
            <a:endParaRPr lang="th-TH" sz="10000">
              <a:solidFill>
                <a:srgbClr val="7030A0"/>
              </a:solidFill>
              <a:latin typeface="AdLib BT" pitchFamily="82" charset="0"/>
            </a:endParaRPr>
          </a:p>
        </p:txBody>
      </p:sp>
      <p:sp>
        <p:nvSpPr>
          <p:cNvPr id="43012" name="Text Box 3"/>
          <p:cNvSpPr txBox="1">
            <a:spLocks noChangeArrowheads="1"/>
          </p:cNvSpPr>
          <p:nvPr/>
        </p:nvSpPr>
        <p:spPr bwMode="auto">
          <a:xfrm>
            <a:off x="4937125" y="2863850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spcBef>
                <a:spcPct val="50000"/>
              </a:spcBef>
            </a:pPr>
            <a:endParaRPr lang="th-TH" b="0">
              <a:solidFill>
                <a:schemeClr val="tx1"/>
              </a:solidFill>
            </a:endParaRPr>
          </a:p>
        </p:txBody>
      </p:sp>
      <p:sp>
        <p:nvSpPr>
          <p:cNvPr id="43013" name="Action Button: Home 5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4400" y="6324600"/>
            <a:ext cx="609600" cy="533400"/>
          </a:xfrm>
          <a:prstGeom prst="actionButtonHome">
            <a:avLst/>
          </a:prstGeom>
          <a:gradFill rotWithShape="1">
            <a:gsLst>
              <a:gs pos="0">
                <a:srgbClr val="182F76"/>
              </a:gs>
              <a:gs pos="50000">
                <a:srgbClr val="3366FF"/>
              </a:gs>
              <a:gs pos="100000">
                <a:srgbClr val="182F76"/>
              </a:gs>
            </a:gsLst>
            <a:lin ang="5400000" scaled="1"/>
          </a:gradFill>
          <a:ln w="38100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</p:spTree>
  </p:cSld>
  <p:clrMapOvr>
    <a:masterClrMapping/>
  </p:clrMapOvr>
  <p:transition>
    <p:cut thruBlk="1"/>
  </p:transition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Bevel 7"/>
          <p:cNvSpPr/>
          <p:nvPr/>
        </p:nvSpPr>
        <p:spPr bwMode="auto">
          <a:xfrm>
            <a:off x="228600" y="381000"/>
            <a:ext cx="8610600" cy="6248400"/>
          </a:xfrm>
          <a:prstGeom prst="bevel">
            <a:avLst/>
          </a:prstGeom>
          <a:solidFill>
            <a:srgbClr val="0000FF"/>
          </a:solidFill>
          <a:ln w="63500" cmpd="thinThick">
            <a:solidFill>
              <a:schemeClr val="tx1"/>
            </a:solidFill>
            <a:miter lim="800000"/>
            <a:headEnd/>
            <a:tailEnd/>
          </a:ln>
        </p:spPr>
        <p:txBody>
          <a:bodyPr wrap="none" tIns="180000" bIns="0" anchor="ctr"/>
          <a:lstStyle/>
          <a:p>
            <a:pPr>
              <a:defRPr/>
            </a:pPr>
            <a:r>
              <a:rPr lang="es-US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nchanted" pitchFamily="18" charset="0"/>
                <a:cs typeface="JasmineUPC" pitchFamily="18" charset="-34"/>
              </a:rPr>
              <a:t>Soy honesto. Soy ______.</a:t>
            </a:r>
          </a:p>
        </p:txBody>
      </p:sp>
      <p:sp>
        <p:nvSpPr>
          <p:cNvPr id="43011" name="Rectangle 6"/>
          <p:cNvSpPr>
            <a:spLocks noChangeArrowheads="1"/>
          </p:cNvSpPr>
          <p:nvPr/>
        </p:nvSpPr>
        <p:spPr bwMode="auto">
          <a:xfrm>
            <a:off x="228600" y="381000"/>
            <a:ext cx="8610600" cy="6248400"/>
          </a:xfrm>
          <a:prstGeom prst="rect">
            <a:avLst/>
          </a:prstGeom>
          <a:noFill/>
          <a:ln w="76200" algn="ctr">
            <a:solidFill>
              <a:schemeClr val="tx1"/>
            </a:solidFill>
            <a:round/>
            <a:headEnd/>
            <a:tailEnd/>
          </a:ln>
        </p:spPr>
        <p:txBody>
          <a:bodyPr wrap="none" lIns="0" tIns="1800000" rIns="432000" anchor="ctr"/>
          <a:lstStyle/>
          <a:p>
            <a:endParaRPr lang="th-TH" sz="10000">
              <a:solidFill>
                <a:srgbClr val="7030A0"/>
              </a:solidFill>
              <a:latin typeface="AdLib BT" pitchFamily="82" charset="0"/>
            </a:endParaRPr>
          </a:p>
        </p:txBody>
      </p:sp>
      <p:sp>
        <p:nvSpPr>
          <p:cNvPr id="43012" name="Text Box 3"/>
          <p:cNvSpPr txBox="1">
            <a:spLocks noChangeArrowheads="1"/>
          </p:cNvSpPr>
          <p:nvPr/>
        </p:nvSpPr>
        <p:spPr bwMode="auto">
          <a:xfrm>
            <a:off x="4937125" y="2863850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spcBef>
                <a:spcPct val="50000"/>
              </a:spcBef>
            </a:pPr>
            <a:endParaRPr lang="th-TH" b="0">
              <a:solidFill>
                <a:schemeClr val="tx1"/>
              </a:solidFill>
            </a:endParaRPr>
          </a:p>
        </p:txBody>
      </p:sp>
      <p:sp>
        <p:nvSpPr>
          <p:cNvPr id="43013" name="Action Button: Home 5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4400" y="6324600"/>
            <a:ext cx="609600" cy="533400"/>
          </a:xfrm>
          <a:prstGeom prst="actionButtonHome">
            <a:avLst/>
          </a:prstGeom>
          <a:gradFill rotWithShape="1">
            <a:gsLst>
              <a:gs pos="0">
                <a:srgbClr val="182F76"/>
              </a:gs>
              <a:gs pos="50000">
                <a:srgbClr val="3366FF"/>
              </a:gs>
              <a:gs pos="100000">
                <a:srgbClr val="182F76"/>
              </a:gs>
            </a:gsLst>
            <a:lin ang="5400000" scaled="1"/>
          </a:gradFill>
          <a:ln w="38100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6" name="TextBox 5"/>
          <p:cNvSpPr txBox="1"/>
          <p:nvPr/>
        </p:nvSpPr>
        <p:spPr>
          <a:xfrm>
            <a:off x="1752600" y="4876800"/>
            <a:ext cx="5791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US" dirty="0" smtClean="0"/>
              <a:t>fiable</a:t>
            </a:r>
            <a:endParaRPr lang="es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Bevel 7"/>
          <p:cNvSpPr/>
          <p:nvPr/>
        </p:nvSpPr>
        <p:spPr bwMode="auto">
          <a:xfrm>
            <a:off x="228600" y="381000"/>
            <a:ext cx="8610600" cy="6248400"/>
          </a:xfrm>
          <a:prstGeom prst="bevel">
            <a:avLst/>
          </a:prstGeom>
          <a:solidFill>
            <a:srgbClr val="0000FF"/>
          </a:solidFill>
          <a:ln w="63500" cmpd="thinThick">
            <a:solidFill>
              <a:schemeClr val="tx1"/>
            </a:solidFill>
            <a:miter lim="800000"/>
            <a:headEnd/>
            <a:tailEnd/>
          </a:ln>
        </p:spPr>
        <p:txBody>
          <a:bodyPr wrap="none" tIns="180000" bIns="0" anchor="ctr"/>
          <a:lstStyle/>
          <a:p>
            <a:pPr>
              <a:defRPr/>
            </a:pPr>
            <a:r>
              <a:rPr lang="es-MX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nchanted" pitchFamily="18" charset="0"/>
                <a:cs typeface="JasmineUPC" pitchFamily="18" charset="-34"/>
              </a:rPr>
              <a:t>Muchas personas no </a:t>
            </a:r>
          </a:p>
          <a:p>
            <a:pPr>
              <a:defRPr/>
            </a:pPr>
            <a:r>
              <a:rPr lang="es-MX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nchanted" pitchFamily="18" charset="0"/>
                <a:cs typeface="JasmineUPC" pitchFamily="18" charset="-34"/>
              </a:rPr>
              <a:t>están de acuerdo. Es ____.</a:t>
            </a:r>
            <a:endParaRPr lang="es-MX" sz="4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Enchanted" pitchFamily="18" charset="0"/>
              <a:cs typeface="JasmineUPC" pitchFamily="18" charset="-34"/>
            </a:endParaRPr>
          </a:p>
        </p:txBody>
      </p:sp>
      <p:sp>
        <p:nvSpPr>
          <p:cNvPr id="44035" name="Rectangle 6"/>
          <p:cNvSpPr>
            <a:spLocks noChangeArrowheads="1"/>
          </p:cNvSpPr>
          <p:nvPr/>
        </p:nvSpPr>
        <p:spPr bwMode="auto">
          <a:xfrm>
            <a:off x="228600" y="381000"/>
            <a:ext cx="8610600" cy="6248400"/>
          </a:xfrm>
          <a:prstGeom prst="rect">
            <a:avLst/>
          </a:prstGeom>
          <a:noFill/>
          <a:ln w="76200" algn="ctr">
            <a:solidFill>
              <a:schemeClr val="tx1"/>
            </a:solidFill>
            <a:round/>
            <a:headEnd/>
            <a:tailEnd/>
          </a:ln>
        </p:spPr>
        <p:txBody>
          <a:bodyPr wrap="none" lIns="0" tIns="1800000" rIns="432000" anchor="ctr"/>
          <a:lstStyle/>
          <a:p>
            <a:endParaRPr lang="th-TH" sz="10000">
              <a:solidFill>
                <a:srgbClr val="7030A0"/>
              </a:solidFill>
              <a:latin typeface="AdLib BT" pitchFamily="82" charset="0"/>
            </a:endParaRPr>
          </a:p>
        </p:txBody>
      </p:sp>
      <p:sp>
        <p:nvSpPr>
          <p:cNvPr id="44036" name="Text Box 3"/>
          <p:cNvSpPr txBox="1">
            <a:spLocks noChangeArrowheads="1"/>
          </p:cNvSpPr>
          <p:nvPr/>
        </p:nvSpPr>
        <p:spPr bwMode="auto">
          <a:xfrm>
            <a:off x="4937125" y="2863850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spcBef>
                <a:spcPct val="50000"/>
              </a:spcBef>
            </a:pPr>
            <a:endParaRPr lang="th-TH" b="0">
              <a:solidFill>
                <a:schemeClr val="tx1"/>
              </a:solidFill>
            </a:endParaRPr>
          </a:p>
        </p:txBody>
      </p:sp>
      <p:sp>
        <p:nvSpPr>
          <p:cNvPr id="44037" name="Action Button: Home 5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4400" y="6324600"/>
            <a:ext cx="609600" cy="533400"/>
          </a:xfrm>
          <a:prstGeom prst="actionButtonHome">
            <a:avLst/>
          </a:prstGeom>
          <a:gradFill rotWithShape="1">
            <a:gsLst>
              <a:gs pos="0">
                <a:srgbClr val="182F76"/>
              </a:gs>
              <a:gs pos="50000">
                <a:srgbClr val="3366FF"/>
              </a:gs>
              <a:gs pos="100000">
                <a:srgbClr val="182F76"/>
              </a:gs>
            </a:gsLst>
            <a:lin ang="5400000" scaled="1"/>
          </a:gradFill>
          <a:ln w="38100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</p:spTree>
  </p:cSld>
  <p:clrMapOvr>
    <a:masterClrMapping/>
  </p:clrMapOvr>
  <p:transition>
    <p:cut thruBlk="1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Bevel 7"/>
          <p:cNvSpPr/>
          <p:nvPr/>
        </p:nvSpPr>
        <p:spPr bwMode="auto">
          <a:xfrm>
            <a:off x="228600" y="381000"/>
            <a:ext cx="8610600" cy="6248400"/>
          </a:xfrm>
          <a:prstGeom prst="bevel">
            <a:avLst/>
          </a:prstGeom>
          <a:solidFill>
            <a:srgbClr val="0000FF"/>
          </a:solidFill>
          <a:ln w="63500" cmpd="thinThick">
            <a:solidFill>
              <a:schemeClr val="tx1"/>
            </a:solidFill>
            <a:miter lim="800000"/>
            <a:headEnd/>
            <a:tailEnd/>
          </a:ln>
        </p:spPr>
        <p:txBody>
          <a:bodyPr wrap="none" tIns="180000" bIns="0" anchor="ctr"/>
          <a:lstStyle/>
          <a:p>
            <a:pPr>
              <a:defRPr/>
            </a:pPr>
            <a:r>
              <a:rPr lang="en-US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nchanted" pitchFamily="18" charset="0"/>
                <a:cs typeface="JasmineUPC" pitchFamily="18" charset="-34"/>
              </a:rPr>
              <a:t>INVESTIGAR</a:t>
            </a:r>
            <a:endParaRPr lang="th-TH" sz="4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Enchanted" pitchFamily="18" charset="0"/>
              <a:cs typeface="JasmineUPC" pitchFamily="18" charset="-34"/>
            </a:endParaRPr>
          </a:p>
        </p:txBody>
      </p:sp>
      <p:sp>
        <p:nvSpPr>
          <p:cNvPr id="16387" name="Rectangle 6"/>
          <p:cNvSpPr>
            <a:spLocks noChangeArrowheads="1"/>
          </p:cNvSpPr>
          <p:nvPr/>
        </p:nvSpPr>
        <p:spPr bwMode="auto">
          <a:xfrm>
            <a:off x="228600" y="381000"/>
            <a:ext cx="8610600" cy="6248400"/>
          </a:xfrm>
          <a:prstGeom prst="rect">
            <a:avLst/>
          </a:prstGeom>
          <a:noFill/>
          <a:ln w="76200" algn="ctr">
            <a:solidFill>
              <a:schemeClr val="tx1"/>
            </a:solidFill>
            <a:round/>
            <a:headEnd/>
            <a:tailEnd/>
          </a:ln>
        </p:spPr>
        <p:txBody>
          <a:bodyPr wrap="none" lIns="0" tIns="1800000" rIns="432000" anchor="ctr"/>
          <a:lstStyle/>
          <a:p>
            <a:endParaRPr lang="th-TH" sz="10000">
              <a:solidFill>
                <a:srgbClr val="7030A0"/>
              </a:solidFill>
              <a:latin typeface="AdLib BT" pitchFamily="82" charset="0"/>
            </a:endParaRPr>
          </a:p>
        </p:txBody>
      </p:sp>
      <p:sp>
        <p:nvSpPr>
          <p:cNvPr id="16388" name="Text Box 3"/>
          <p:cNvSpPr txBox="1">
            <a:spLocks noChangeArrowheads="1"/>
          </p:cNvSpPr>
          <p:nvPr/>
        </p:nvSpPr>
        <p:spPr bwMode="auto">
          <a:xfrm>
            <a:off x="4937125" y="2863850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spcBef>
                <a:spcPct val="50000"/>
              </a:spcBef>
            </a:pPr>
            <a:endParaRPr lang="th-TH" b="0">
              <a:solidFill>
                <a:schemeClr val="tx1"/>
              </a:solidFill>
            </a:endParaRPr>
          </a:p>
        </p:txBody>
      </p:sp>
      <p:sp>
        <p:nvSpPr>
          <p:cNvPr id="16389" name="Action Button: Home 5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4400" y="6324600"/>
            <a:ext cx="609600" cy="533400"/>
          </a:xfrm>
          <a:prstGeom prst="actionButtonHome">
            <a:avLst/>
          </a:prstGeom>
          <a:gradFill rotWithShape="1">
            <a:gsLst>
              <a:gs pos="0">
                <a:srgbClr val="182F76"/>
              </a:gs>
              <a:gs pos="50000">
                <a:srgbClr val="3366FF"/>
              </a:gs>
              <a:gs pos="100000">
                <a:srgbClr val="182F76"/>
              </a:gs>
            </a:gsLst>
            <a:lin ang="5400000" scaled="1"/>
          </a:gradFill>
          <a:ln w="38100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6" name="TextBox 5"/>
          <p:cNvSpPr txBox="1"/>
          <p:nvPr/>
        </p:nvSpPr>
        <p:spPr>
          <a:xfrm>
            <a:off x="3429000" y="4191000"/>
            <a:ext cx="2133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To Research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Bevel 7"/>
          <p:cNvSpPr/>
          <p:nvPr/>
        </p:nvSpPr>
        <p:spPr bwMode="auto">
          <a:xfrm>
            <a:off x="228600" y="381000"/>
            <a:ext cx="8610600" cy="6248400"/>
          </a:xfrm>
          <a:prstGeom prst="bevel">
            <a:avLst/>
          </a:prstGeom>
          <a:solidFill>
            <a:srgbClr val="0000FF"/>
          </a:solidFill>
          <a:ln w="63500" cmpd="thinThick">
            <a:solidFill>
              <a:schemeClr val="tx1"/>
            </a:solidFill>
            <a:miter lim="800000"/>
            <a:headEnd/>
            <a:tailEnd/>
          </a:ln>
        </p:spPr>
        <p:txBody>
          <a:bodyPr wrap="none" tIns="180000" bIns="0" anchor="ctr"/>
          <a:lstStyle/>
          <a:p>
            <a:pPr>
              <a:defRPr/>
            </a:pPr>
            <a:r>
              <a:rPr lang="es-MX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nchanted" pitchFamily="18" charset="0"/>
                <a:cs typeface="JasmineUPC" pitchFamily="18" charset="-34"/>
              </a:rPr>
              <a:t>Muchas personas no </a:t>
            </a:r>
          </a:p>
          <a:p>
            <a:pPr>
              <a:defRPr/>
            </a:pPr>
            <a:r>
              <a:rPr lang="es-MX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nchanted" pitchFamily="18" charset="0"/>
                <a:cs typeface="JasmineUPC" pitchFamily="18" charset="-34"/>
              </a:rPr>
              <a:t>están de acuerdo. Es ____.</a:t>
            </a:r>
            <a:endParaRPr lang="es-MX" sz="4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Enchanted" pitchFamily="18" charset="0"/>
              <a:cs typeface="JasmineUPC" pitchFamily="18" charset="-34"/>
            </a:endParaRPr>
          </a:p>
        </p:txBody>
      </p:sp>
      <p:sp>
        <p:nvSpPr>
          <p:cNvPr id="44035" name="Rectangle 6"/>
          <p:cNvSpPr>
            <a:spLocks noChangeArrowheads="1"/>
          </p:cNvSpPr>
          <p:nvPr/>
        </p:nvSpPr>
        <p:spPr bwMode="auto">
          <a:xfrm>
            <a:off x="228600" y="381000"/>
            <a:ext cx="8610600" cy="6248400"/>
          </a:xfrm>
          <a:prstGeom prst="rect">
            <a:avLst/>
          </a:prstGeom>
          <a:noFill/>
          <a:ln w="76200" algn="ctr">
            <a:solidFill>
              <a:schemeClr val="tx1"/>
            </a:solidFill>
            <a:round/>
            <a:headEnd/>
            <a:tailEnd/>
          </a:ln>
        </p:spPr>
        <p:txBody>
          <a:bodyPr wrap="none" lIns="0" tIns="1800000" rIns="432000" anchor="ctr"/>
          <a:lstStyle/>
          <a:p>
            <a:endParaRPr lang="th-TH" sz="10000">
              <a:solidFill>
                <a:srgbClr val="7030A0"/>
              </a:solidFill>
              <a:latin typeface="AdLib BT" pitchFamily="82" charset="0"/>
            </a:endParaRPr>
          </a:p>
        </p:txBody>
      </p:sp>
      <p:sp>
        <p:nvSpPr>
          <p:cNvPr id="44036" name="Text Box 3"/>
          <p:cNvSpPr txBox="1">
            <a:spLocks noChangeArrowheads="1"/>
          </p:cNvSpPr>
          <p:nvPr/>
        </p:nvSpPr>
        <p:spPr bwMode="auto">
          <a:xfrm>
            <a:off x="4937125" y="2863850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spcBef>
                <a:spcPct val="50000"/>
              </a:spcBef>
            </a:pPr>
            <a:endParaRPr lang="th-TH" b="0">
              <a:solidFill>
                <a:schemeClr val="tx1"/>
              </a:solidFill>
            </a:endParaRPr>
          </a:p>
        </p:txBody>
      </p:sp>
      <p:sp>
        <p:nvSpPr>
          <p:cNvPr id="44037" name="Action Button: Home 5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4400" y="6324600"/>
            <a:ext cx="609600" cy="533400"/>
          </a:xfrm>
          <a:prstGeom prst="actionButtonHome">
            <a:avLst/>
          </a:prstGeom>
          <a:gradFill rotWithShape="1">
            <a:gsLst>
              <a:gs pos="0">
                <a:srgbClr val="182F76"/>
              </a:gs>
              <a:gs pos="50000">
                <a:srgbClr val="3366FF"/>
              </a:gs>
              <a:gs pos="100000">
                <a:srgbClr val="182F76"/>
              </a:gs>
            </a:gsLst>
            <a:lin ang="5400000" scaled="1"/>
          </a:gradFill>
          <a:ln w="38100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6" name="TextBox 5"/>
          <p:cNvSpPr txBox="1"/>
          <p:nvPr/>
        </p:nvSpPr>
        <p:spPr>
          <a:xfrm>
            <a:off x="1752600" y="4876800"/>
            <a:ext cx="5791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US" dirty="0" smtClean="0"/>
              <a:t>controvertido</a:t>
            </a:r>
            <a:endParaRPr lang="es-US" dirty="0"/>
          </a:p>
        </p:txBody>
      </p:sp>
    </p:spTree>
  </p:cSld>
  <p:clrMapOvr>
    <a:masterClrMapping/>
  </p:clrMapOvr>
  <p:transition>
    <p:cut thruBlk="1"/>
  </p:transition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Bevel 7"/>
          <p:cNvSpPr/>
          <p:nvPr/>
        </p:nvSpPr>
        <p:spPr bwMode="auto">
          <a:xfrm>
            <a:off x="228600" y="381000"/>
            <a:ext cx="8610600" cy="6248400"/>
          </a:xfrm>
          <a:prstGeom prst="bevel">
            <a:avLst/>
          </a:prstGeom>
          <a:solidFill>
            <a:srgbClr val="0000FF"/>
          </a:solidFill>
          <a:ln w="63500" cmpd="thinThick">
            <a:solidFill>
              <a:schemeClr val="tx1"/>
            </a:solidFill>
            <a:miter lim="800000"/>
            <a:headEnd/>
            <a:tailEnd/>
          </a:ln>
        </p:spPr>
        <p:txBody>
          <a:bodyPr wrap="none" tIns="180000" bIns="0" anchor="ctr"/>
          <a:lstStyle/>
          <a:p>
            <a:pPr>
              <a:defRPr/>
            </a:pPr>
            <a:r>
              <a:rPr lang="es-US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nchanted" pitchFamily="18" charset="0"/>
                <a:cs typeface="JasmineUPC" pitchFamily="18" charset="-34"/>
              </a:rPr>
              <a:t>canal</a:t>
            </a:r>
          </a:p>
          <a:p>
            <a:pPr>
              <a:defRPr/>
            </a:pPr>
            <a:r>
              <a:rPr lang="es-US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nchanted" pitchFamily="18" charset="0"/>
                <a:cs typeface="JasmineUPC" pitchFamily="18" charset="-34"/>
              </a:rPr>
              <a:t>de modo...</a:t>
            </a:r>
          </a:p>
          <a:p>
            <a:pPr>
              <a:defRPr/>
            </a:pPr>
            <a:r>
              <a:rPr lang="es-US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nchanted" pitchFamily="18" charset="0"/>
                <a:cs typeface="JasmineUPC" pitchFamily="18" charset="-34"/>
              </a:rPr>
              <a:t>crisis política</a:t>
            </a:r>
          </a:p>
        </p:txBody>
      </p:sp>
      <p:sp>
        <p:nvSpPr>
          <p:cNvPr id="45059" name="Rectangle 6"/>
          <p:cNvSpPr>
            <a:spLocks noChangeArrowheads="1"/>
          </p:cNvSpPr>
          <p:nvPr/>
        </p:nvSpPr>
        <p:spPr bwMode="auto">
          <a:xfrm>
            <a:off x="228600" y="381000"/>
            <a:ext cx="8610600" cy="6248400"/>
          </a:xfrm>
          <a:prstGeom prst="rect">
            <a:avLst/>
          </a:prstGeom>
          <a:noFill/>
          <a:ln w="76200" algn="ctr">
            <a:solidFill>
              <a:schemeClr val="tx1"/>
            </a:solidFill>
            <a:round/>
            <a:headEnd/>
            <a:tailEnd/>
          </a:ln>
        </p:spPr>
        <p:txBody>
          <a:bodyPr wrap="none" lIns="0" tIns="1800000" rIns="432000" anchor="ctr"/>
          <a:lstStyle/>
          <a:p>
            <a:endParaRPr lang="th-TH" sz="10000">
              <a:solidFill>
                <a:srgbClr val="7030A0"/>
              </a:solidFill>
              <a:latin typeface="AdLib BT" pitchFamily="82" charset="0"/>
            </a:endParaRPr>
          </a:p>
        </p:txBody>
      </p:sp>
      <p:sp>
        <p:nvSpPr>
          <p:cNvPr id="45060" name="Text Box 3"/>
          <p:cNvSpPr txBox="1">
            <a:spLocks noChangeArrowheads="1"/>
          </p:cNvSpPr>
          <p:nvPr/>
        </p:nvSpPr>
        <p:spPr bwMode="auto">
          <a:xfrm>
            <a:off x="4937125" y="2863850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spcBef>
                <a:spcPct val="50000"/>
              </a:spcBef>
            </a:pPr>
            <a:endParaRPr lang="th-TH" b="0">
              <a:solidFill>
                <a:schemeClr val="tx1"/>
              </a:solidFill>
            </a:endParaRPr>
          </a:p>
        </p:txBody>
      </p:sp>
      <p:sp>
        <p:nvSpPr>
          <p:cNvPr id="45061" name="Action Button: Home 5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4400" y="6324600"/>
            <a:ext cx="609600" cy="533400"/>
          </a:xfrm>
          <a:prstGeom prst="actionButtonHome">
            <a:avLst/>
          </a:prstGeom>
          <a:gradFill rotWithShape="1">
            <a:gsLst>
              <a:gs pos="0">
                <a:srgbClr val="182F76"/>
              </a:gs>
              <a:gs pos="50000">
                <a:srgbClr val="3366FF"/>
              </a:gs>
              <a:gs pos="100000">
                <a:srgbClr val="182F76"/>
              </a:gs>
            </a:gsLst>
            <a:lin ang="5400000" scaled="1"/>
          </a:gradFill>
          <a:ln w="38100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</p:spTree>
  </p:cSld>
  <p:clrMapOvr>
    <a:masterClrMapping/>
  </p:clrMapOvr>
  <p:transition>
    <p:cut thruBlk="1"/>
  </p:transition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Bevel 7"/>
          <p:cNvSpPr/>
          <p:nvPr/>
        </p:nvSpPr>
        <p:spPr bwMode="auto">
          <a:xfrm>
            <a:off x="228600" y="381000"/>
            <a:ext cx="8610600" cy="6248400"/>
          </a:xfrm>
          <a:prstGeom prst="bevel">
            <a:avLst/>
          </a:prstGeom>
          <a:solidFill>
            <a:srgbClr val="0000FF"/>
          </a:solidFill>
          <a:ln w="63500" cmpd="thinThick">
            <a:solidFill>
              <a:schemeClr val="tx1"/>
            </a:solidFill>
            <a:miter lim="800000"/>
            <a:headEnd/>
            <a:tailEnd/>
          </a:ln>
        </p:spPr>
        <p:txBody>
          <a:bodyPr wrap="none" tIns="180000" bIns="0" anchor="ctr"/>
          <a:lstStyle/>
          <a:p>
            <a:pPr>
              <a:defRPr/>
            </a:pPr>
            <a:r>
              <a:rPr lang="es-US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nchanted" pitchFamily="18" charset="0"/>
                <a:cs typeface="JasmineUPC" pitchFamily="18" charset="-34"/>
              </a:rPr>
              <a:t>canal</a:t>
            </a:r>
          </a:p>
          <a:p>
            <a:pPr>
              <a:defRPr/>
            </a:pPr>
            <a:r>
              <a:rPr lang="es-US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nchanted" pitchFamily="18" charset="0"/>
                <a:cs typeface="JasmineUPC" pitchFamily="18" charset="-34"/>
              </a:rPr>
              <a:t>de modo...</a:t>
            </a:r>
          </a:p>
          <a:p>
            <a:pPr>
              <a:defRPr/>
            </a:pPr>
            <a:r>
              <a:rPr lang="es-US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nchanted" pitchFamily="18" charset="0"/>
                <a:cs typeface="JasmineUPC" pitchFamily="18" charset="-34"/>
              </a:rPr>
              <a:t>crisis política</a:t>
            </a:r>
          </a:p>
        </p:txBody>
      </p:sp>
      <p:sp>
        <p:nvSpPr>
          <p:cNvPr id="45059" name="Rectangle 6"/>
          <p:cNvSpPr>
            <a:spLocks noChangeArrowheads="1"/>
          </p:cNvSpPr>
          <p:nvPr/>
        </p:nvSpPr>
        <p:spPr bwMode="auto">
          <a:xfrm>
            <a:off x="228600" y="381000"/>
            <a:ext cx="8610600" cy="6248400"/>
          </a:xfrm>
          <a:prstGeom prst="rect">
            <a:avLst/>
          </a:prstGeom>
          <a:noFill/>
          <a:ln w="76200" algn="ctr">
            <a:solidFill>
              <a:schemeClr val="tx1"/>
            </a:solidFill>
            <a:round/>
            <a:headEnd/>
            <a:tailEnd/>
          </a:ln>
        </p:spPr>
        <p:txBody>
          <a:bodyPr wrap="none" lIns="0" tIns="1800000" rIns="432000" anchor="ctr"/>
          <a:lstStyle/>
          <a:p>
            <a:endParaRPr lang="th-TH" sz="10000">
              <a:solidFill>
                <a:srgbClr val="7030A0"/>
              </a:solidFill>
              <a:latin typeface="AdLib BT" pitchFamily="82" charset="0"/>
            </a:endParaRPr>
          </a:p>
        </p:txBody>
      </p:sp>
      <p:sp>
        <p:nvSpPr>
          <p:cNvPr id="45060" name="Text Box 3"/>
          <p:cNvSpPr txBox="1">
            <a:spLocks noChangeArrowheads="1"/>
          </p:cNvSpPr>
          <p:nvPr/>
        </p:nvSpPr>
        <p:spPr bwMode="auto">
          <a:xfrm>
            <a:off x="4937125" y="2863850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spcBef>
                <a:spcPct val="50000"/>
              </a:spcBef>
            </a:pPr>
            <a:endParaRPr lang="th-TH" b="0">
              <a:solidFill>
                <a:schemeClr val="tx1"/>
              </a:solidFill>
            </a:endParaRPr>
          </a:p>
        </p:txBody>
      </p:sp>
      <p:sp>
        <p:nvSpPr>
          <p:cNvPr id="45061" name="Action Button: Home 5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4400" y="6324600"/>
            <a:ext cx="609600" cy="533400"/>
          </a:xfrm>
          <a:prstGeom prst="actionButtonHome">
            <a:avLst/>
          </a:prstGeom>
          <a:gradFill rotWithShape="1">
            <a:gsLst>
              <a:gs pos="0">
                <a:srgbClr val="182F76"/>
              </a:gs>
              <a:gs pos="50000">
                <a:srgbClr val="3366FF"/>
              </a:gs>
              <a:gs pos="100000">
                <a:srgbClr val="182F76"/>
              </a:gs>
            </a:gsLst>
            <a:lin ang="5400000" scaled="1"/>
          </a:gradFill>
          <a:ln w="38100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6" name="TextBox 5"/>
          <p:cNvSpPr txBox="1"/>
          <p:nvPr/>
        </p:nvSpPr>
        <p:spPr>
          <a:xfrm>
            <a:off x="1752600" y="4876800"/>
            <a:ext cx="5791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US" dirty="0" smtClean="0"/>
              <a:t>Este canal presenta la crisis política de modo buena.</a:t>
            </a:r>
            <a:endParaRPr lang="es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0082"/>
            </a:gs>
            <a:gs pos="5000">
              <a:srgbClr val="000082"/>
            </a:gs>
            <a:gs pos="13000">
              <a:srgbClr val="0047FF"/>
            </a:gs>
            <a:gs pos="28000">
              <a:srgbClr val="000082"/>
            </a:gs>
            <a:gs pos="42999">
              <a:srgbClr val="0047FF"/>
            </a:gs>
            <a:gs pos="58000">
              <a:srgbClr val="000082"/>
            </a:gs>
            <a:gs pos="72000">
              <a:srgbClr val="0047FF"/>
            </a:gs>
            <a:gs pos="87000">
              <a:srgbClr val="000082"/>
            </a:gs>
            <a:gs pos="100000">
              <a:srgbClr val="0047FF"/>
            </a:gs>
          </a:gsLst>
          <a:lin ang="189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Rectangle 68"/>
          <p:cNvSpPr/>
          <p:nvPr/>
        </p:nvSpPr>
        <p:spPr bwMode="auto">
          <a:xfrm>
            <a:off x="762000" y="838200"/>
            <a:ext cx="7772400" cy="5181600"/>
          </a:xfrm>
          <a:prstGeom prst="rect">
            <a:avLst/>
          </a:prstGeom>
          <a:blipFill>
            <a:blip r:embed="rId3" cstate="print">
              <a:lum/>
            </a:blip>
            <a:stretch>
              <a:fillRect/>
            </a:stretch>
          </a:blipFill>
          <a:ln w="127000" cmpd="thinThick">
            <a:solidFill>
              <a:schemeClr val="tx1">
                <a:lumMod val="95000"/>
                <a:lumOff val="5000"/>
              </a:schemeClr>
            </a:solidFill>
            <a:miter lim="800000"/>
            <a:headEnd/>
            <a:tailEnd/>
          </a:ln>
        </p:spPr>
        <p:txBody>
          <a:bodyPr wrap="none" tIns="548640" bIns="0">
            <a:scene3d>
              <a:camera prst="orthographicFront"/>
              <a:lightRig rig="threePt" dir="t"/>
            </a:scene3d>
            <a:sp3d extrusionH="57150">
              <a:bevelT w="82550" h="38100" prst="coolSlant"/>
            </a:sp3d>
          </a:bodyPr>
          <a:lstStyle/>
          <a:p>
            <a:pPr>
              <a:defRPr/>
            </a:pPr>
            <a:endParaRPr lang="en-US" sz="9600" spc="50" dirty="0">
              <a:ln w="76200" cmpd="sng">
                <a:solidFill>
                  <a:sysClr val="windowText" lastClr="000000"/>
                </a:solidFill>
                <a:prstDash val="solid"/>
              </a:ln>
              <a:solidFill>
                <a:srgbClr val="FF00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  <a:cs typeface="EucrosiaUPC" pitchFamily="18" charset="-34"/>
            </a:endParaRPr>
          </a:p>
        </p:txBody>
      </p:sp>
      <p:sp>
        <p:nvSpPr>
          <p:cNvPr id="47110" name="Action Button: Custom 8">
            <a:hlinkClick r:id="" action="ppaction://noaction" highlightClick="1">
              <a:snd r:embed="rId4" name="jtt3.wav"/>
            </a:hlinkClick>
          </p:cNvPr>
          <p:cNvSpPr>
            <a:spLocks noChangeArrowheads="1"/>
          </p:cNvSpPr>
          <p:nvPr/>
        </p:nvSpPr>
        <p:spPr bwMode="auto">
          <a:xfrm>
            <a:off x="0" y="7010400"/>
            <a:ext cx="1447800" cy="381000"/>
          </a:xfrm>
          <a:prstGeom prst="actionButtonBlank">
            <a:avLst/>
          </a:prstGeom>
          <a:gradFill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5400000" scaled="0"/>
          </a:gradFill>
          <a:ln w="38100" algn="ctr">
            <a:solidFill>
              <a:schemeClr val="tx1"/>
            </a:solidFill>
            <a:round/>
            <a:headEnd/>
            <a:tailEnd/>
          </a:ln>
        </p:spPr>
        <p:txBody>
          <a:bodyPr wrap="none" tIns="72000" anchor="ctr"/>
          <a:lstStyle/>
          <a:p>
            <a:pPr>
              <a:defRPr/>
            </a:pPr>
            <a:r>
              <a:rPr lang="en-US" sz="3200" dirty="0">
                <a:solidFill>
                  <a:srgbClr val="FE1A0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START</a:t>
            </a:r>
            <a:endParaRPr lang="th-TH" sz="3200" dirty="0">
              <a:solidFill>
                <a:srgbClr val="FE1A0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6084" name="Action Button: Home 5">
            <a:hlinkClick r:id="rId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4400" y="6324600"/>
            <a:ext cx="609600" cy="533400"/>
          </a:xfrm>
          <a:prstGeom prst="actionButtonHome">
            <a:avLst/>
          </a:prstGeom>
          <a:gradFill rotWithShape="1">
            <a:gsLst>
              <a:gs pos="0">
                <a:srgbClr val="182F76"/>
              </a:gs>
              <a:gs pos="50000">
                <a:srgbClr val="3366FF"/>
              </a:gs>
              <a:gs pos="100000">
                <a:srgbClr val="182F76"/>
              </a:gs>
            </a:gsLst>
            <a:lin ang="5400000" scaled="1"/>
          </a:gradFill>
          <a:ln w="38100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46085" name="Action Button: Help 8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9372600" y="5562600"/>
            <a:ext cx="609600" cy="533400"/>
          </a:xfrm>
          <a:prstGeom prst="actionButtonHelp">
            <a:avLst/>
          </a:prstGeom>
          <a:solidFill>
            <a:schemeClr val="bg1"/>
          </a:solidFill>
          <a:ln w="38100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64" name="Rectangle 63"/>
          <p:cNvSpPr/>
          <p:nvPr/>
        </p:nvSpPr>
        <p:spPr bwMode="auto">
          <a:xfrm>
            <a:off x="762000" y="838200"/>
            <a:ext cx="7772400" cy="5181600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  <a:ln w="127000" cmpd="thinThick">
            <a:solidFill>
              <a:schemeClr val="tx1">
                <a:lumMod val="95000"/>
                <a:lumOff val="5000"/>
              </a:schemeClr>
            </a:solidFill>
            <a:miter lim="800000"/>
            <a:headEnd/>
            <a:tailEnd/>
          </a:ln>
        </p:spPr>
        <p:txBody>
          <a:bodyPr wrap="none" tIns="180000" bIns="0" anchor="ctr"/>
          <a:lstStyle/>
          <a:p>
            <a:pPr>
              <a:defRPr/>
            </a:pPr>
            <a:r>
              <a:rPr lang="en-US" sz="8800" b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Inserat LT" pitchFamily="34" charset="0"/>
              </a:rPr>
              <a:t>TRADUCIR</a:t>
            </a:r>
            <a:endParaRPr lang="th-TH" sz="8800" b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elveticaInserat LT" pitchFamily="34" charset="0"/>
            </a:endParaRPr>
          </a:p>
        </p:txBody>
      </p:sp>
    </p:spTree>
  </p:cSld>
  <p:clrMapOvr>
    <a:masterClrMapping/>
  </p:clrMapOvr>
  <p:transition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Rectangle 43"/>
          <p:cNvSpPr/>
          <p:nvPr/>
        </p:nvSpPr>
        <p:spPr>
          <a:xfrm>
            <a:off x="7086600" y="228600"/>
            <a:ext cx="2209800" cy="3200400"/>
          </a:xfrm>
          <a:prstGeom prst="rect">
            <a:avLst/>
          </a:prstGeom>
          <a:solidFill>
            <a:srgbClr val="000099"/>
          </a:solidFill>
          <a:ln w="1016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246888" anchor="ctr"/>
          <a:lstStyle/>
          <a:p>
            <a:pPr>
              <a:defRPr/>
            </a:pPr>
            <a:endParaRPr lang="th-TH" sz="5400" dirty="0">
              <a:ln w="25400">
                <a:solidFill>
                  <a:sysClr val="windowText" lastClr="000000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elvetica-Condensed-Black-Se" pitchFamily="2" charset="0"/>
            </a:endParaRPr>
          </a:p>
        </p:txBody>
      </p:sp>
      <p:sp>
        <p:nvSpPr>
          <p:cNvPr id="87" name="Rectangle 86"/>
          <p:cNvSpPr/>
          <p:nvPr/>
        </p:nvSpPr>
        <p:spPr>
          <a:xfrm>
            <a:off x="9525000" y="838200"/>
            <a:ext cx="381000" cy="1371600"/>
          </a:xfrm>
          <a:prstGeom prst="rect">
            <a:avLst/>
          </a:prstGeom>
          <a:ln w="1016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th-TH"/>
          </a:p>
        </p:txBody>
      </p:sp>
      <p:sp>
        <p:nvSpPr>
          <p:cNvPr id="5" name="Rectangle 4"/>
          <p:cNvSpPr/>
          <p:nvPr/>
        </p:nvSpPr>
        <p:spPr>
          <a:xfrm>
            <a:off x="1905000" y="228600"/>
            <a:ext cx="5181600" cy="3200400"/>
          </a:xfrm>
          <a:prstGeom prst="rect">
            <a:avLst/>
          </a:prstGeom>
          <a:solidFill>
            <a:srgbClr val="000099"/>
          </a:solidFill>
          <a:ln w="1016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246888" anchor="ctr"/>
          <a:lstStyle/>
          <a:p>
            <a:pPr>
              <a:defRPr/>
            </a:pPr>
            <a:r>
              <a:rPr lang="en-US" sz="4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InseratCyr Upright" pitchFamily="82" charset="0"/>
              </a:rPr>
              <a:t>TRADUCIR</a:t>
            </a:r>
            <a:endParaRPr lang="th-TH" sz="4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elveticaInseratCyr Upright" pitchFamily="82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905000" y="3429000"/>
            <a:ext cx="5181600" cy="3200400"/>
          </a:xfrm>
          <a:prstGeom prst="rect">
            <a:avLst/>
          </a:prstGeom>
          <a:solidFill>
            <a:srgbClr val="000099"/>
          </a:solidFill>
          <a:ln w="1016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365760" anchor="ctr"/>
          <a:lstStyle/>
          <a:p>
            <a:pPr>
              <a:defRPr/>
            </a:pPr>
            <a:r>
              <a:rPr lang="en-US" dirty="0" smtClean="0">
                <a:ln w="12700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nchanted" pitchFamily="18" charset="0"/>
              </a:rPr>
              <a:t>Two ways to say “Suck Up”</a:t>
            </a:r>
            <a:endParaRPr lang="en-US" dirty="0">
              <a:ln w="12700">
                <a:solidFill>
                  <a:schemeClr val="bg1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Enchanted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905000" y="3429000"/>
            <a:ext cx="5181600" cy="320040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  <a:ln w="1016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320040"/>
          <a:lstStyle/>
          <a:p>
            <a:pPr>
              <a:defRPr/>
            </a:pPr>
            <a:endParaRPr lang="en-US" sz="5400" dirty="0">
              <a:ln w="25400">
                <a:solidFill>
                  <a:sysClr val="windowText" lastClr="000000"/>
                </a:solidFill>
              </a:ln>
              <a:gradFill flip="none" rotWithShape="1">
                <a:gsLst>
                  <a:gs pos="0">
                    <a:srgbClr val="FF0000">
                      <a:shade val="30000"/>
                      <a:satMod val="115000"/>
                    </a:srgbClr>
                  </a:gs>
                  <a:gs pos="50000">
                    <a:srgbClr val="FF0000">
                      <a:shade val="67500"/>
                      <a:satMod val="115000"/>
                    </a:srgbClr>
                  </a:gs>
                  <a:gs pos="100000">
                    <a:srgbClr val="FF000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7315200" y="457200"/>
            <a:ext cx="1219200" cy="609600"/>
          </a:xfrm>
          <a:prstGeom prst="rect">
            <a:avLst/>
          </a:prstGeom>
          <a:gradFill flip="none" rotWithShape="1">
            <a:gsLst>
              <a:gs pos="0">
                <a:schemeClr val="tx1"/>
              </a:gs>
              <a:gs pos="100000">
                <a:schemeClr val="tx1"/>
              </a:gs>
              <a:gs pos="50000">
                <a:schemeClr val="tx1">
                  <a:lumMod val="95000"/>
                  <a:lumOff val="5000"/>
                  <a:tint val="44500"/>
                  <a:satMod val="160000"/>
                </a:schemeClr>
              </a:gs>
              <a:gs pos="100000">
                <a:schemeClr val="tx1">
                  <a:lumMod val="95000"/>
                  <a:lumOff val="5000"/>
                  <a:tint val="23500"/>
                  <a:satMod val="160000"/>
                </a:schemeClr>
              </a:gs>
            </a:gsLst>
            <a:lin ang="16200000" scaled="1"/>
            <a:tileRect/>
          </a:gradFill>
          <a:ln w="101600" algn="ctr">
            <a:solidFill>
              <a:schemeClr val="tx1">
                <a:lumMod val="85000"/>
                <a:lumOff val="15000"/>
              </a:schemeClr>
            </a:solidFill>
            <a:round/>
            <a:headEnd/>
            <a:tailEnd/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  <p:txBody>
          <a:bodyPr wrap="none" tIns="182880" anchor="ctr"/>
          <a:lstStyle/>
          <a:p>
            <a:pPr>
              <a:defRPr/>
            </a:pPr>
            <a:r>
              <a:rPr lang="en-US" sz="5400" b="0">
                <a:ln w="28575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urostile T Black" pitchFamily="34" charset="0"/>
                <a:cs typeface="EucrosiaUPC" pitchFamily="18" charset="-34"/>
              </a:rPr>
              <a:t>:00</a:t>
            </a:r>
            <a:endParaRPr lang="th-TH" sz="5400" b="0">
              <a:ln w="28575">
                <a:solidFill>
                  <a:schemeClr val="bg1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Eurostile T Black" pitchFamily="34" charset="0"/>
            </a:endParaRPr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7315200" y="457200"/>
            <a:ext cx="1219200" cy="609600"/>
          </a:xfrm>
          <a:prstGeom prst="rect">
            <a:avLst/>
          </a:prstGeom>
          <a:gradFill flip="none" rotWithShape="1">
            <a:gsLst>
              <a:gs pos="0">
                <a:schemeClr val="tx1"/>
              </a:gs>
              <a:gs pos="100000">
                <a:schemeClr val="tx1"/>
              </a:gs>
              <a:gs pos="50000">
                <a:schemeClr val="tx1">
                  <a:lumMod val="95000"/>
                  <a:lumOff val="5000"/>
                  <a:tint val="44500"/>
                  <a:satMod val="160000"/>
                </a:schemeClr>
              </a:gs>
              <a:gs pos="100000">
                <a:schemeClr val="tx1">
                  <a:lumMod val="95000"/>
                  <a:lumOff val="5000"/>
                  <a:tint val="23500"/>
                  <a:satMod val="160000"/>
                </a:schemeClr>
              </a:gs>
            </a:gsLst>
            <a:lin ang="16200000" scaled="1"/>
            <a:tileRect/>
          </a:gradFill>
          <a:ln w="101600" algn="ctr">
            <a:solidFill>
              <a:schemeClr val="tx1">
                <a:lumMod val="85000"/>
                <a:lumOff val="15000"/>
              </a:schemeClr>
            </a:solidFill>
            <a:round/>
            <a:headEnd/>
            <a:tailEnd/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  <p:txBody>
          <a:bodyPr wrap="none" tIns="182880" anchor="ctr"/>
          <a:lstStyle/>
          <a:p>
            <a:pPr>
              <a:defRPr/>
            </a:pPr>
            <a:r>
              <a:rPr lang="en-US" sz="5400" b="0">
                <a:ln w="28575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urostile T Black" pitchFamily="34" charset="0"/>
                <a:cs typeface="EucrosiaUPC" pitchFamily="18" charset="-34"/>
              </a:rPr>
              <a:t>:01</a:t>
            </a:r>
            <a:endParaRPr lang="th-TH" sz="5400" b="0">
              <a:ln w="28575">
                <a:solidFill>
                  <a:schemeClr val="bg1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Eurostile T Black" pitchFamily="34" charset="0"/>
            </a:endParaRPr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7315200" y="457200"/>
            <a:ext cx="1219200" cy="609600"/>
          </a:xfrm>
          <a:prstGeom prst="rect">
            <a:avLst/>
          </a:prstGeom>
          <a:gradFill flip="none" rotWithShape="1">
            <a:gsLst>
              <a:gs pos="0">
                <a:schemeClr val="tx1"/>
              </a:gs>
              <a:gs pos="100000">
                <a:schemeClr val="tx1"/>
              </a:gs>
              <a:gs pos="50000">
                <a:schemeClr val="tx1">
                  <a:lumMod val="95000"/>
                  <a:lumOff val="5000"/>
                  <a:tint val="44500"/>
                  <a:satMod val="160000"/>
                </a:schemeClr>
              </a:gs>
              <a:gs pos="100000">
                <a:schemeClr val="tx1">
                  <a:lumMod val="95000"/>
                  <a:lumOff val="5000"/>
                  <a:tint val="23500"/>
                  <a:satMod val="160000"/>
                </a:schemeClr>
              </a:gs>
            </a:gsLst>
            <a:lin ang="16200000" scaled="1"/>
            <a:tileRect/>
          </a:gradFill>
          <a:ln w="101600" algn="ctr">
            <a:solidFill>
              <a:schemeClr val="tx1">
                <a:lumMod val="85000"/>
                <a:lumOff val="15000"/>
              </a:schemeClr>
            </a:solidFill>
            <a:round/>
            <a:headEnd/>
            <a:tailEnd/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  <p:txBody>
          <a:bodyPr wrap="none" tIns="182880" anchor="ctr"/>
          <a:lstStyle/>
          <a:p>
            <a:pPr>
              <a:defRPr/>
            </a:pPr>
            <a:r>
              <a:rPr lang="en-US" sz="5400" b="0">
                <a:ln w="28575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urostile T Black" pitchFamily="34" charset="0"/>
                <a:cs typeface="EucrosiaUPC" pitchFamily="18" charset="-34"/>
              </a:rPr>
              <a:t>:02</a:t>
            </a:r>
            <a:endParaRPr lang="th-TH" sz="5400" b="0">
              <a:ln w="28575">
                <a:solidFill>
                  <a:schemeClr val="bg1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Eurostile T Black" pitchFamily="34" charset="0"/>
            </a:endParaRP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7315200" y="457200"/>
            <a:ext cx="1219200" cy="609600"/>
          </a:xfrm>
          <a:prstGeom prst="rect">
            <a:avLst/>
          </a:prstGeom>
          <a:gradFill flip="none" rotWithShape="1">
            <a:gsLst>
              <a:gs pos="0">
                <a:schemeClr val="tx1"/>
              </a:gs>
              <a:gs pos="100000">
                <a:schemeClr val="tx1"/>
              </a:gs>
              <a:gs pos="50000">
                <a:schemeClr val="tx1">
                  <a:lumMod val="95000"/>
                  <a:lumOff val="5000"/>
                  <a:tint val="44500"/>
                  <a:satMod val="160000"/>
                </a:schemeClr>
              </a:gs>
              <a:gs pos="100000">
                <a:schemeClr val="tx1">
                  <a:lumMod val="95000"/>
                  <a:lumOff val="5000"/>
                  <a:tint val="23500"/>
                  <a:satMod val="160000"/>
                </a:schemeClr>
              </a:gs>
            </a:gsLst>
            <a:lin ang="16200000" scaled="1"/>
            <a:tileRect/>
          </a:gradFill>
          <a:ln w="101600" algn="ctr">
            <a:solidFill>
              <a:schemeClr val="tx1">
                <a:lumMod val="85000"/>
                <a:lumOff val="15000"/>
              </a:schemeClr>
            </a:solidFill>
            <a:round/>
            <a:headEnd/>
            <a:tailEnd/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  <p:txBody>
          <a:bodyPr wrap="none" tIns="182880" anchor="ctr"/>
          <a:lstStyle/>
          <a:p>
            <a:pPr>
              <a:defRPr/>
            </a:pPr>
            <a:r>
              <a:rPr lang="en-US" sz="5400" b="0">
                <a:ln w="28575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urostile T Black" pitchFamily="34" charset="0"/>
                <a:cs typeface="EucrosiaUPC" pitchFamily="18" charset="-34"/>
              </a:rPr>
              <a:t>:03</a:t>
            </a:r>
            <a:endParaRPr lang="th-TH" sz="5400" b="0">
              <a:ln w="28575">
                <a:solidFill>
                  <a:schemeClr val="bg1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Eurostile T Black" pitchFamily="34" charset="0"/>
            </a:endParaRPr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7315200" y="457200"/>
            <a:ext cx="1219200" cy="609600"/>
          </a:xfrm>
          <a:prstGeom prst="rect">
            <a:avLst/>
          </a:prstGeom>
          <a:gradFill flip="none" rotWithShape="1">
            <a:gsLst>
              <a:gs pos="0">
                <a:schemeClr val="tx1"/>
              </a:gs>
              <a:gs pos="100000">
                <a:schemeClr val="tx1"/>
              </a:gs>
              <a:gs pos="50000">
                <a:schemeClr val="tx1">
                  <a:lumMod val="95000"/>
                  <a:lumOff val="5000"/>
                  <a:tint val="44500"/>
                  <a:satMod val="160000"/>
                </a:schemeClr>
              </a:gs>
              <a:gs pos="100000">
                <a:schemeClr val="tx1">
                  <a:lumMod val="95000"/>
                  <a:lumOff val="5000"/>
                  <a:tint val="23500"/>
                  <a:satMod val="160000"/>
                </a:schemeClr>
              </a:gs>
            </a:gsLst>
            <a:lin ang="16200000" scaled="1"/>
            <a:tileRect/>
          </a:gradFill>
          <a:ln w="101600" algn="ctr">
            <a:solidFill>
              <a:schemeClr val="tx1">
                <a:lumMod val="85000"/>
                <a:lumOff val="15000"/>
              </a:schemeClr>
            </a:solidFill>
            <a:round/>
            <a:headEnd/>
            <a:tailEnd/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  <p:txBody>
          <a:bodyPr wrap="none" tIns="182880" anchor="ctr"/>
          <a:lstStyle/>
          <a:p>
            <a:pPr>
              <a:defRPr/>
            </a:pPr>
            <a:r>
              <a:rPr lang="en-US" sz="5400" b="0">
                <a:ln w="28575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urostile T Black" pitchFamily="34" charset="0"/>
                <a:cs typeface="EucrosiaUPC" pitchFamily="18" charset="-34"/>
              </a:rPr>
              <a:t>:04</a:t>
            </a:r>
            <a:endParaRPr lang="th-TH" sz="5400" b="0">
              <a:ln w="28575">
                <a:solidFill>
                  <a:schemeClr val="bg1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Eurostile T Black" pitchFamily="34" charset="0"/>
            </a:endParaRPr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7315200" y="457200"/>
            <a:ext cx="1219200" cy="609600"/>
          </a:xfrm>
          <a:prstGeom prst="rect">
            <a:avLst/>
          </a:prstGeom>
          <a:gradFill flip="none" rotWithShape="1">
            <a:gsLst>
              <a:gs pos="0">
                <a:schemeClr val="tx1"/>
              </a:gs>
              <a:gs pos="100000">
                <a:schemeClr val="tx1"/>
              </a:gs>
              <a:gs pos="50000">
                <a:schemeClr val="tx1">
                  <a:lumMod val="95000"/>
                  <a:lumOff val="5000"/>
                  <a:tint val="44500"/>
                  <a:satMod val="160000"/>
                </a:schemeClr>
              </a:gs>
              <a:gs pos="100000">
                <a:schemeClr val="tx1">
                  <a:lumMod val="95000"/>
                  <a:lumOff val="5000"/>
                  <a:tint val="23500"/>
                  <a:satMod val="160000"/>
                </a:schemeClr>
              </a:gs>
            </a:gsLst>
            <a:lin ang="16200000" scaled="1"/>
            <a:tileRect/>
          </a:gradFill>
          <a:ln w="101600" algn="ctr">
            <a:solidFill>
              <a:schemeClr val="tx1">
                <a:lumMod val="85000"/>
                <a:lumOff val="15000"/>
              </a:schemeClr>
            </a:solidFill>
            <a:round/>
            <a:headEnd/>
            <a:tailEnd/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  <p:txBody>
          <a:bodyPr wrap="none" tIns="182880" anchor="ctr"/>
          <a:lstStyle/>
          <a:p>
            <a:pPr>
              <a:defRPr/>
            </a:pPr>
            <a:r>
              <a:rPr lang="en-US" sz="5400" b="0">
                <a:ln w="28575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urostile T Black" pitchFamily="34" charset="0"/>
                <a:cs typeface="EucrosiaUPC" pitchFamily="18" charset="-34"/>
              </a:rPr>
              <a:t>:05</a:t>
            </a:r>
            <a:endParaRPr lang="th-TH" sz="5400" b="0">
              <a:ln w="28575">
                <a:solidFill>
                  <a:schemeClr val="bg1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Eurostile T Black" pitchFamily="34" charset="0"/>
            </a:endParaRPr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auto">
          <a:xfrm>
            <a:off x="7315200" y="457200"/>
            <a:ext cx="1219200" cy="609600"/>
          </a:xfrm>
          <a:prstGeom prst="rect">
            <a:avLst/>
          </a:prstGeom>
          <a:gradFill flip="none" rotWithShape="1">
            <a:gsLst>
              <a:gs pos="0">
                <a:schemeClr val="tx1"/>
              </a:gs>
              <a:gs pos="100000">
                <a:schemeClr val="tx1"/>
              </a:gs>
              <a:gs pos="50000">
                <a:schemeClr val="tx1">
                  <a:lumMod val="95000"/>
                  <a:lumOff val="5000"/>
                  <a:tint val="44500"/>
                  <a:satMod val="160000"/>
                </a:schemeClr>
              </a:gs>
              <a:gs pos="100000">
                <a:schemeClr val="tx1">
                  <a:lumMod val="95000"/>
                  <a:lumOff val="5000"/>
                  <a:tint val="23500"/>
                  <a:satMod val="160000"/>
                </a:schemeClr>
              </a:gs>
            </a:gsLst>
            <a:lin ang="16200000" scaled="1"/>
            <a:tileRect/>
          </a:gradFill>
          <a:ln w="101600" algn="ctr">
            <a:solidFill>
              <a:schemeClr val="tx1">
                <a:lumMod val="85000"/>
                <a:lumOff val="15000"/>
              </a:schemeClr>
            </a:solidFill>
            <a:round/>
            <a:headEnd/>
            <a:tailEnd/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  <p:txBody>
          <a:bodyPr wrap="none" tIns="182880" anchor="ctr"/>
          <a:lstStyle/>
          <a:p>
            <a:pPr>
              <a:defRPr/>
            </a:pPr>
            <a:r>
              <a:rPr lang="en-US" sz="5400" b="0">
                <a:ln w="28575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urostile T Black" pitchFamily="34" charset="0"/>
                <a:cs typeface="EucrosiaUPC" pitchFamily="18" charset="-34"/>
              </a:rPr>
              <a:t>:06</a:t>
            </a:r>
            <a:endParaRPr lang="th-TH" sz="5400" b="0">
              <a:ln w="28575">
                <a:solidFill>
                  <a:schemeClr val="bg1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Eurostile T Black" pitchFamily="34" charset="0"/>
            </a:endParaRPr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auto">
          <a:xfrm>
            <a:off x="7315200" y="457200"/>
            <a:ext cx="1219200" cy="609600"/>
          </a:xfrm>
          <a:prstGeom prst="rect">
            <a:avLst/>
          </a:prstGeom>
          <a:gradFill flip="none" rotWithShape="1">
            <a:gsLst>
              <a:gs pos="0">
                <a:schemeClr val="tx1"/>
              </a:gs>
              <a:gs pos="100000">
                <a:schemeClr val="tx1"/>
              </a:gs>
              <a:gs pos="50000">
                <a:schemeClr val="tx1">
                  <a:lumMod val="95000"/>
                  <a:lumOff val="5000"/>
                  <a:tint val="44500"/>
                  <a:satMod val="160000"/>
                </a:schemeClr>
              </a:gs>
              <a:gs pos="100000">
                <a:schemeClr val="tx1">
                  <a:lumMod val="95000"/>
                  <a:lumOff val="5000"/>
                  <a:tint val="23500"/>
                  <a:satMod val="160000"/>
                </a:schemeClr>
              </a:gs>
            </a:gsLst>
            <a:lin ang="16200000" scaled="1"/>
            <a:tileRect/>
          </a:gradFill>
          <a:ln w="101600" algn="ctr">
            <a:solidFill>
              <a:schemeClr val="tx1">
                <a:lumMod val="85000"/>
                <a:lumOff val="15000"/>
              </a:schemeClr>
            </a:solidFill>
            <a:round/>
            <a:headEnd/>
            <a:tailEnd/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  <p:txBody>
          <a:bodyPr wrap="none" tIns="182880" anchor="ctr"/>
          <a:lstStyle/>
          <a:p>
            <a:pPr>
              <a:defRPr/>
            </a:pPr>
            <a:r>
              <a:rPr lang="en-US" sz="5400" b="0">
                <a:ln w="28575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urostile T Black" pitchFamily="34" charset="0"/>
                <a:cs typeface="EucrosiaUPC" pitchFamily="18" charset="-34"/>
              </a:rPr>
              <a:t>:07</a:t>
            </a:r>
            <a:endParaRPr lang="th-TH" sz="5400" b="0">
              <a:ln w="28575">
                <a:solidFill>
                  <a:schemeClr val="bg1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Eurostile T Black" pitchFamily="34" charset="0"/>
            </a:endParaRPr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7315200" y="457200"/>
            <a:ext cx="1219200" cy="609600"/>
          </a:xfrm>
          <a:prstGeom prst="rect">
            <a:avLst/>
          </a:prstGeom>
          <a:gradFill flip="none" rotWithShape="1">
            <a:gsLst>
              <a:gs pos="0">
                <a:schemeClr val="tx1"/>
              </a:gs>
              <a:gs pos="100000">
                <a:schemeClr val="tx1"/>
              </a:gs>
              <a:gs pos="50000">
                <a:schemeClr val="tx1">
                  <a:lumMod val="95000"/>
                  <a:lumOff val="5000"/>
                  <a:tint val="44500"/>
                  <a:satMod val="160000"/>
                </a:schemeClr>
              </a:gs>
              <a:gs pos="100000">
                <a:schemeClr val="tx1">
                  <a:lumMod val="95000"/>
                  <a:lumOff val="5000"/>
                  <a:tint val="23500"/>
                  <a:satMod val="160000"/>
                </a:schemeClr>
              </a:gs>
            </a:gsLst>
            <a:lin ang="16200000" scaled="1"/>
            <a:tileRect/>
          </a:gradFill>
          <a:ln w="101600" algn="ctr">
            <a:solidFill>
              <a:schemeClr val="tx1">
                <a:lumMod val="85000"/>
                <a:lumOff val="15000"/>
              </a:schemeClr>
            </a:solidFill>
            <a:round/>
            <a:headEnd/>
            <a:tailEnd/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  <p:txBody>
          <a:bodyPr wrap="none" tIns="182880" anchor="ctr"/>
          <a:lstStyle/>
          <a:p>
            <a:pPr>
              <a:defRPr/>
            </a:pPr>
            <a:r>
              <a:rPr lang="en-US" sz="5400" b="0">
                <a:ln w="28575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urostile T Black" pitchFamily="34" charset="0"/>
                <a:cs typeface="EucrosiaUPC" pitchFamily="18" charset="-34"/>
              </a:rPr>
              <a:t>:08</a:t>
            </a:r>
            <a:endParaRPr lang="th-TH" sz="5400" b="0">
              <a:ln w="28575">
                <a:solidFill>
                  <a:schemeClr val="bg1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Eurostile T Black" pitchFamily="34" charset="0"/>
            </a:endParaRPr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7315200" y="457200"/>
            <a:ext cx="1219200" cy="609600"/>
          </a:xfrm>
          <a:prstGeom prst="rect">
            <a:avLst/>
          </a:prstGeom>
          <a:gradFill flip="none" rotWithShape="1">
            <a:gsLst>
              <a:gs pos="0">
                <a:schemeClr val="tx1"/>
              </a:gs>
              <a:gs pos="100000">
                <a:schemeClr val="tx1"/>
              </a:gs>
              <a:gs pos="50000">
                <a:schemeClr val="tx1">
                  <a:lumMod val="95000"/>
                  <a:lumOff val="5000"/>
                  <a:tint val="44500"/>
                  <a:satMod val="160000"/>
                </a:schemeClr>
              </a:gs>
              <a:gs pos="100000">
                <a:schemeClr val="tx1">
                  <a:lumMod val="95000"/>
                  <a:lumOff val="5000"/>
                  <a:tint val="23500"/>
                  <a:satMod val="160000"/>
                </a:schemeClr>
              </a:gs>
            </a:gsLst>
            <a:lin ang="16200000" scaled="1"/>
            <a:tileRect/>
          </a:gradFill>
          <a:ln w="101600" algn="ctr">
            <a:solidFill>
              <a:schemeClr val="tx1">
                <a:lumMod val="85000"/>
                <a:lumOff val="15000"/>
              </a:schemeClr>
            </a:solidFill>
            <a:round/>
            <a:headEnd/>
            <a:tailEnd/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  <p:txBody>
          <a:bodyPr wrap="none" tIns="182880" anchor="ctr"/>
          <a:lstStyle/>
          <a:p>
            <a:pPr>
              <a:defRPr/>
            </a:pPr>
            <a:r>
              <a:rPr lang="en-US" sz="5400" b="0">
                <a:ln w="28575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urostile T Black" pitchFamily="34" charset="0"/>
                <a:cs typeface="EucrosiaUPC" pitchFamily="18" charset="-34"/>
              </a:rPr>
              <a:t>:09</a:t>
            </a:r>
            <a:endParaRPr lang="th-TH" sz="5400" b="0">
              <a:ln w="28575">
                <a:solidFill>
                  <a:schemeClr val="bg1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Eurostile T Black" pitchFamily="34" charset="0"/>
            </a:endParaRPr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7315200" y="457200"/>
            <a:ext cx="1219200" cy="609600"/>
          </a:xfrm>
          <a:prstGeom prst="rect">
            <a:avLst/>
          </a:prstGeom>
          <a:gradFill flip="none" rotWithShape="1">
            <a:gsLst>
              <a:gs pos="0">
                <a:schemeClr val="tx1"/>
              </a:gs>
              <a:gs pos="100000">
                <a:schemeClr val="tx1"/>
              </a:gs>
              <a:gs pos="50000">
                <a:schemeClr val="tx1">
                  <a:lumMod val="95000"/>
                  <a:lumOff val="5000"/>
                  <a:tint val="44500"/>
                  <a:satMod val="160000"/>
                </a:schemeClr>
              </a:gs>
              <a:gs pos="100000">
                <a:schemeClr val="tx1">
                  <a:lumMod val="95000"/>
                  <a:lumOff val="5000"/>
                  <a:tint val="23500"/>
                  <a:satMod val="160000"/>
                </a:schemeClr>
              </a:gs>
            </a:gsLst>
            <a:lin ang="16200000" scaled="1"/>
            <a:tileRect/>
          </a:gradFill>
          <a:ln w="101600" algn="ctr">
            <a:solidFill>
              <a:schemeClr val="tx1">
                <a:lumMod val="85000"/>
                <a:lumOff val="15000"/>
              </a:schemeClr>
            </a:solidFill>
            <a:round/>
            <a:headEnd/>
            <a:tailEnd/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  <p:txBody>
          <a:bodyPr wrap="none" tIns="182880" anchor="ctr"/>
          <a:lstStyle/>
          <a:p>
            <a:pPr>
              <a:defRPr/>
            </a:pPr>
            <a:r>
              <a:rPr lang="en-US" sz="5400" b="0">
                <a:ln w="28575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urostile T Black" pitchFamily="34" charset="0"/>
                <a:cs typeface="EucrosiaUPC" pitchFamily="18" charset="-34"/>
              </a:rPr>
              <a:t>:10</a:t>
            </a:r>
            <a:endParaRPr lang="th-TH" sz="5400" b="0">
              <a:ln w="28575">
                <a:solidFill>
                  <a:schemeClr val="bg1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Eurostile T Black" pitchFamily="34" charset="0"/>
            </a:endParaRPr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7315200" y="457200"/>
            <a:ext cx="1219200" cy="609600"/>
          </a:xfrm>
          <a:prstGeom prst="rect">
            <a:avLst/>
          </a:prstGeom>
          <a:gradFill flip="none" rotWithShape="1">
            <a:gsLst>
              <a:gs pos="0">
                <a:schemeClr val="tx1"/>
              </a:gs>
              <a:gs pos="100000">
                <a:schemeClr val="tx1"/>
              </a:gs>
              <a:gs pos="50000">
                <a:schemeClr val="tx1">
                  <a:lumMod val="95000"/>
                  <a:lumOff val="5000"/>
                  <a:tint val="44500"/>
                  <a:satMod val="160000"/>
                </a:schemeClr>
              </a:gs>
              <a:gs pos="100000">
                <a:schemeClr val="tx1">
                  <a:lumMod val="95000"/>
                  <a:lumOff val="5000"/>
                  <a:tint val="23500"/>
                  <a:satMod val="160000"/>
                </a:schemeClr>
              </a:gs>
            </a:gsLst>
            <a:lin ang="16200000" scaled="1"/>
            <a:tileRect/>
          </a:gradFill>
          <a:ln w="101600" algn="ctr">
            <a:solidFill>
              <a:schemeClr val="tx1">
                <a:lumMod val="85000"/>
                <a:lumOff val="15000"/>
              </a:schemeClr>
            </a:solidFill>
            <a:round/>
            <a:headEnd/>
            <a:tailEnd/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  <p:txBody>
          <a:bodyPr wrap="none" tIns="182880" anchor="ctr"/>
          <a:lstStyle/>
          <a:p>
            <a:pPr>
              <a:defRPr/>
            </a:pPr>
            <a:r>
              <a:rPr lang="en-US" sz="5400" b="0">
                <a:ln w="28575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urostile T Black" pitchFamily="34" charset="0"/>
                <a:cs typeface="EucrosiaUPC" pitchFamily="18" charset="-34"/>
              </a:rPr>
              <a:t>:11</a:t>
            </a:r>
            <a:endParaRPr lang="th-TH" sz="5400" b="0">
              <a:ln w="28575">
                <a:solidFill>
                  <a:schemeClr val="bg1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Eurostile T Black" pitchFamily="34" charset="0"/>
            </a:endParaRPr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auto">
          <a:xfrm>
            <a:off x="7315200" y="457200"/>
            <a:ext cx="1219200" cy="609600"/>
          </a:xfrm>
          <a:prstGeom prst="rect">
            <a:avLst/>
          </a:prstGeom>
          <a:gradFill flip="none" rotWithShape="1">
            <a:gsLst>
              <a:gs pos="0">
                <a:schemeClr val="tx1"/>
              </a:gs>
              <a:gs pos="100000">
                <a:schemeClr val="tx1"/>
              </a:gs>
              <a:gs pos="50000">
                <a:schemeClr val="tx1">
                  <a:lumMod val="95000"/>
                  <a:lumOff val="5000"/>
                  <a:tint val="44500"/>
                  <a:satMod val="160000"/>
                </a:schemeClr>
              </a:gs>
              <a:gs pos="100000">
                <a:schemeClr val="tx1">
                  <a:lumMod val="95000"/>
                  <a:lumOff val="5000"/>
                  <a:tint val="23500"/>
                  <a:satMod val="160000"/>
                </a:schemeClr>
              </a:gs>
            </a:gsLst>
            <a:lin ang="16200000" scaled="1"/>
            <a:tileRect/>
          </a:gradFill>
          <a:ln w="101600" algn="ctr">
            <a:solidFill>
              <a:schemeClr val="tx1">
                <a:lumMod val="85000"/>
                <a:lumOff val="15000"/>
              </a:schemeClr>
            </a:solidFill>
            <a:round/>
            <a:headEnd/>
            <a:tailEnd/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  <p:txBody>
          <a:bodyPr wrap="none" tIns="182880" anchor="ctr"/>
          <a:lstStyle/>
          <a:p>
            <a:pPr>
              <a:defRPr/>
            </a:pPr>
            <a:r>
              <a:rPr lang="en-US" sz="5400" b="0">
                <a:ln w="28575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urostile T Black" pitchFamily="34" charset="0"/>
                <a:cs typeface="EucrosiaUPC" pitchFamily="18" charset="-34"/>
              </a:rPr>
              <a:t>:12</a:t>
            </a:r>
            <a:endParaRPr lang="th-TH" sz="5400" b="0">
              <a:ln w="28575">
                <a:solidFill>
                  <a:schemeClr val="bg1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Eurostile T Black" pitchFamily="34" charset="0"/>
            </a:endParaRPr>
          </a:p>
        </p:txBody>
      </p:sp>
      <p:sp>
        <p:nvSpPr>
          <p:cNvPr id="23" name="Rectangle 22"/>
          <p:cNvSpPr>
            <a:spLocks noChangeArrowheads="1"/>
          </p:cNvSpPr>
          <p:nvPr/>
        </p:nvSpPr>
        <p:spPr bwMode="auto">
          <a:xfrm>
            <a:off x="7315200" y="457200"/>
            <a:ext cx="1219200" cy="609600"/>
          </a:xfrm>
          <a:prstGeom prst="rect">
            <a:avLst/>
          </a:prstGeom>
          <a:gradFill flip="none" rotWithShape="1">
            <a:gsLst>
              <a:gs pos="0">
                <a:schemeClr val="tx1"/>
              </a:gs>
              <a:gs pos="100000">
                <a:schemeClr val="tx1"/>
              </a:gs>
              <a:gs pos="50000">
                <a:schemeClr val="tx1">
                  <a:lumMod val="95000"/>
                  <a:lumOff val="5000"/>
                  <a:tint val="44500"/>
                  <a:satMod val="160000"/>
                </a:schemeClr>
              </a:gs>
              <a:gs pos="100000">
                <a:schemeClr val="tx1">
                  <a:lumMod val="95000"/>
                  <a:lumOff val="5000"/>
                  <a:tint val="23500"/>
                  <a:satMod val="160000"/>
                </a:schemeClr>
              </a:gs>
            </a:gsLst>
            <a:lin ang="16200000" scaled="1"/>
            <a:tileRect/>
          </a:gradFill>
          <a:ln w="101600" algn="ctr">
            <a:solidFill>
              <a:schemeClr val="tx1">
                <a:lumMod val="85000"/>
                <a:lumOff val="15000"/>
              </a:schemeClr>
            </a:solidFill>
            <a:round/>
            <a:headEnd/>
            <a:tailEnd/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  <p:txBody>
          <a:bodyPr wrap="none" tIns="182880" anchor="ctr"/>
          <a:lstStyle/>
          <a:p>
            <a:pPr>
              <a:defRPr/>
            </a:pPr>
            <a:r>
              <a:rPr lang="en-US" sz="5400" b="0">
                <a:ln w="28575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urostile T Black" pitchFamily="34" charset="0"/>
                <a:cs typeface="EucrosiaUPC" pitchFamily="18" charset="-34"/>
              </a:rPr>
              <a:t>:13</a:t>
            </a:r>
            <a:endParaRPr lang="th-TH" sz="5400" b="0">
              <a:ln w="28575">
                <a:solidFill>
                  <a:schemeClr val="bg1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Eurostile T Black" pitchFamily="34" charset="0"/>
            </a:endParaRPr>
          </a:p>
        </p:txBody>
      </p:sp>
      <p:sp>
        <p:nvSpPr>
          <p:cNvPr id="24" name="Rectangle 23"/>
          <p:cNvSpPr>
            <a:spLocks noChangeArrowheads="1"/>
          </p:cNvSpPr>
          <p:nvPr/>
        </p:nvSpPr>
        <p:spPr bwMode="auto">
          <a:xfrm>
            <a:off x="7315200" y="457200"/>
            <a:ext cx="1219200" cy="609600"/>
          </a:xfrm>
          <a:prstGeom prst="rect">
            <a:avLst/>
          </a:prstGeom>
          <a:gradFill flip="none" rotWithShape="1">
            <a:gsLst>
              <a:gs pos="0">
                <a:schemeClr val="tx1"/>
              </a:gs>
              <a:gs pos="100000">
                <a:schemeClr val="tx1"/>
              </a:gs>
              <a:gs pos="50000">
                <a:schemeClr val="tx1">
                  <a:lumMod val="95000"/>
                  <a:lumOff val="5000"/>
                  <a:tint val="44500"/>
                  <a:satMod val="160000"/>
                </a:schemeClr>
              </a:gs>
              <a:gs pos="100000">
                <a:schemeClr val="tx1">
                  <a:lumMod val="95000"/>
                  <a:lumOff val="5000"/>
                  <a:tint val="23500"/>
                  <a:satMod val="160000"/>
                </a:schemeClr>
              </a:gs>
            </a:gsLst>
            <a:lin ang="16200000" scaled="1"/>
            <a:tileRect/>
          </a:gradFill>
          <a:ln w="101600" algn="ctr">
            <a:solidFill>
              <a:schemeClr val="tx1">
                <a:lumMod val="85000"/>
                <a:lumOff val="15000"/>
              </a:schemeClr>
            </a:solidFill>
            <a:round/>
            <a:headEnd/>
            <a:tailEnd/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  <p:txBody>
          <a:bodyPr wrap="none" tIns="182880" anchor="ctr"/>
          <a:lstStyle/>
          <a:p>
            <a:pPr>
              <a:defRPr/>
            </a:pPr>
            <a:r>
              <a:rPr lang="en-US" sz="5400" b="0">
                <a:ln w="28575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urostile T Black" pitchFamily="34" charset="0"/>
                <a:cs typeface="EucrosiaUPC" pitchFamily="18" charset="-34"/>
              </a:rPr>
              <a:t>:14</a:t>
            </a:r>
            <a:endParaRPr lang="th-TH" sz="5400" b="0">
              <a:ln w="28575">
                <a:solidFill>
                  <a:schemeClr val="bg1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Eurostile T Black" pitchFamily="34" charset="0"/>
            </a:endParaRPr>
          </a:p>
        </p:txBody>
      </p:sp>
      <p:sp>
        <p:nvSpPr>
          <p:cNvPr id="25" name="Rectangle 24"/>
          <p:cNvSpPr>
            <a:spLocks noChangeArrowheads="1"/>
          </p:cNvSpPr>
          <p:nvPr/>
        </p:nvSpPr>
        <p:spPr bwMode="auto">
          <a:xfrm>
            <a:off x="7315200" y="457200"/>
            <a:ext cx="1219200" cy="609600"/>
          </a:xfrm>
          <a:prstGeom prst="rect">
            <a:avLst/>
          </a:prstGeom>
          <a:gradFill flip="none" rotWithShape="1">
            <a:gsLst>
              <a:gs pos="0">
                <a:schemeClr val="tx1"/>
              </a:gs>
              <a:gs pos="100000">
                <a:schemeClr val="tx1"/>
              </a:gs>
              <a:gs pos="50000">
                <a:schemeClr val="tx1">
                  <a:lumMod val="95000"/>
                  <a:lumOff val="5000"/>
                  <a:tint val="44500"/>
                  <a:satMod val="160000"/>
                </a:schemeClr>
              </a:gs>
              <a:gs pos="100000">
                <a:schemeClr val="tx1">
                  <a:lumMod val="95000"/>
                  <a:lumOff val="5000"/>
                  <a:tint val="23500"/>
                  <a:satMod val="160000"/>
                </a:schemeClr>
              </a:gs>
            </a:gsLst>
            <a:lin ang="16200000" scaled="1"/>
            <a:tileRect/>
          </a:gradFill>
          <a:ln w="101600" algn="ctr">
            <a:solidFill>
              <a:schemeClr val="tx1">
                <a:lumMod val="85000"/>
                <a:lumOff val="15000"/>
              </a:schemeClr>
            </a:solidFill>
            <a:round/>
            <a:headEnd/>
            <a:tailEnd/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  <p:txBody>
          <a:bodyPr wrap="none" tIns="182880" anchor="ctr"/>
          <a:lstStyle/>
          <a:p>
            <a:pPr>
              <a:defRPr/>
            </a:pPr>
            <a:r>
              <a:rPr lang="en-US" sz="5400" b="0">
                <a:ln w="28575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urostile T Black" pitchFamily="34" charset="0"/>
                <a:cs typeface="EucrosiaUPC" pitchFamily="18" charset="-34"/>
              </a:rPr>
              <a:t>:15</a:t>
            </a:r>
            <a:endParaRPr lang="th-TH" sz="5400" b="0">
              <a:ln w="28575">
                <a:solidFill>
                  <a:schemeClr val="bg1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Eurostile T Black" pitchFamily="34" charset="0"/>
            </a:endParaRPr>
          </a:p>
        </p:txBody>
      </p:sp>
      <p:sp>
        <p:nvSpPr>
          <p:cNvPr id="26" name="Rectangle 25"/>
          <p:cNvSpPr>
            <a:spLocks noChangeArrowheads="1"/>
          </p:cNvSpPr>
          <p:nvPr/>
        </p:nvSpPr>
        <p:spPr bwMode="auto">
          <a:xfrm>
            <a:off x="7315200" y="457200"/>
            <a:ext cx="1219200" cy="609600"/>
          </a:xfrm>
          <a:prstGeom prst="rect">
            <a:avLst/>
          </a:prstGeom>
          <a:gradFill flip="none" rotWithShape="1">
            <a:gsLst>
              <a:gs pos="0">
                <a:schemeClr val="tx1"/>
              </a:gs>
              <a:gs pos="100000">
                <a:schemeClr val="tx1"/>
              </a:gs>
              <a:gs pos="50000">
                <a:schemeClr val="tx1">
                  <a:lumMod val="95000"/>
                  <a:lumOff val="5000"/>
                  <a:tint val="44500"/>
                  <a:satMod val="160000"/>
                </a:schemeClr>
              </a:gs>
              <a:gs pos="100000">
                <a:schemeClr val="tx1">
                  <a:lumMod val="95000"/>
                  <a:lumOff val="5000"/>
                  <a:tint val="23500"/>
                  <a:satMod val="160000"/>
                </a:schemeClr>
              </a:gs>
            </a:gsLst>
            <a:lin ang="16200000" scaled="1"/>
            <a:tileRect/>
          </a:gradFill>
          <a:ln w="101600" algn="ctr">
            <a:solidFill>
              <a:schemeClr val="tx1">
                <a:lumMod val="85000"/>
                <a:lumOff val="15000"/>
              </a:schemeClr>
            </a:solidFill>
            <a:round/>
            <a:headEnd/>
            <a:tailEnd/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  <p:txBody>
          <a:bodyPr wrap="none" tIns="182880" anchor="ctr"/>
          <a:lstStyle/>
          <a:p>
            <a:pPr>
              <a:defRPr/>
            </a:pPr>
            <a:r>
              <a:rPr lang="en-US" sz="5400" b="0">
                <a:ln w="28575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urostile T Black" pitchFamily="34" charset="0"/>
                <a:cs typeface="EucrosiaUPC" pitchFamily="18" charset="-34"/>
              </a:rPr>
              <a:t>:16</a:t>
            </a:r>
            <a:endParaRPr lang="th-TH" sz="5400" b="0">
              <a:ln w="28575">
                <a:solidFill>
                  <a:schemeClr val="bg1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Eurostile T Black" pitchFamily="34" charset="0"/>
            </a:endParaRPr>
          </a:p>
        </p:txBody>
      </p:sp>
      <p:sp>
        <p:nvSpPr>
          <p:cNvPr id="27" name="Rectangle 26"/>
          <p:cNvSpPr>
            <a:spLocks noChangeArrowheads="1"/>
          </p:cNvSpPr>
          <p:nvPr/>
        </p:nvSpPr>
        <p:spPr bwMode="auto">
          <a:xfrm>
            <a:off x="7315200" y="457200"/>
            <a:ext cx="1219200" cy="609600"/>
          </a:xfrm>
          <a:prstGeom prst="rect">
            <a:avLst/>
          </a:prstGeom>
          <a:gradFill flip="none" rotWithShape="1">
            <a:gsLst>
              <a:gs pos="0">
                <a:schemeClr val="tx1"/>
              </a:gs>
              <a:gs pos="100000">
                <a:schemeClr val="tx1"/>
              </a:gs>
              <a:gs pos="50000">
                <a:schemeClr val="tx1">
                  <a:lumMod val="95000"/>
                  <a:lumOff val="5000"/>
                  <a:tint val="44500"/>
                  <a:satMod val="160000"/>
                </a:schemeClr>
              </a:gs>
              <a:gs pos="100000">
                <a:schemeClr val="tx1">
                  <a:lumMod val="95000"/>
                  <a:lumOff val="5000"/>
                  <a:tint val="23500"/>
                  <a:satMod val="160000"/>
                </a:schemeClr>
              </a:gs>
            </a:gsLst>
            <a:lin ang="16200000" scaled="1"/>
            <a:tileRect/>
          </a:gradFill>
          <a:ln w="101600" algn="ctr">
            <a:solidFill>
              <a:schemeClr val="tx1">
                <a:lumMod val="85000"/>
                <a:lumOff val="15000"/>
              </a:schemeClr>
            </a:solidFill>
            <a:round/>
            <a:headEnd/>
            <a:tailEnd/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  <p:txBody>
          <a:bodyPr wrap="none" tIns="182880" anchor="ctr"/>
          <a:lstStyle/>
          <a:p>
            <a:pPr>
              <a:defRPr/>
            </a:pPr>
            <a:r>
              <a:rPr lang="en-US" sz="5400" b="0">
                <a:ln w="28575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urostile T Black" pitchFamily="34" charset="0"/>
                <a:cs typeface="EucrosiaUPC" pitchFamily="18" charset="-34"/>
              </a:rPr>
              <a:t>:17</a:t>
            </a:r>
            <a:endParaRPr lang="th-TH" sz="5400" b="0">
              <a:ln w="28575">
                <a:solidFill>
                  <a:schemeClr val="bg1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Eurostile T Black" pitchFamily="34" charset="0"/>
            </a:endParaRPr>
          </a:p>
        </p:txBody>
      </p:sp>
      <p:sp>
        <p:nvSpPr>
          <p:cNvPr id="28" name="Rectangle 27"/>
          <p:cNvSpPr>
            <a:spLocks noChangeArrowheads="1"/>
          </p:cNvSpPr>
          <p:nvPr/>
        </p:nvSpPr>
        <p:spPr bwMode="auto">
          <a:xfrm>
            <a:off x="7315200" y="457200"/>
            <a:ext cx="1219200" cy="609600"/>
          </a:xfrm>
          <a:prstGeom prst="rect">
            <a:avLst/>
          </a:prstGeom>
          <a:gradFill flip="none" rotWithShape="1">
            <a:gsLst>
              <a:gs pos="0">
                <a:schemeClr val="tx1"/>
              </a:gs>
              <a:gs pos="100000">
                <a:schemeClr val="tx1"/>
              </a:gs>
              <a:gs pos="50000">
                <a:schemeClr val="tx1">
                  <a:lumMod val="95000"/>
                  <a:lumOff val="5000"/>
                  <a:tint val="44500"/>
                  <a:satMod val="160000"/>
                </a:schemeClr>
              </a:gs>
              <a:gs pos="100000">
                <a:schemeClr val="tx1">
                  <a:lumMod val="95000"/>
                  <a:lumOff val="5000"/>
                  <a:tint val="23500"/>
                  <a:satMod val="160000"/>
                </a:schemeClr>
              </a:gs>
            </a:gsLst>
            <a:lin ang="16200000" scaled="1"/>
            <a:tileRect/>
          </a:gradFill>
          <a:ln w="101600" algn="ctr">
            <a:solidFill>
              <a:schemeClr val="tx1">
                <a:lumMod val="85000"/>
                <a:lumOff val="15000"/>
              </a:schemeClr>
            </a:solidFill>
            <a:round/>
            <a:headEnd/>
            <a:tailEnd/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  <p:txBody>
          <a:bodyPr wrap="none" tIns="182880" anchor="ctr"/>
          <a:lstStyle/>
          <a:p>
            <a:pPr>
              <a:defRPr/>
            </a:pPr>
            <a:r>
              <a:rPr lang="en-US" sz="5400" b="0">
                <a:ln w="28575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urostile T Black" pitchFamily="34" charset="0"/>
                <a:cs typeface="EucrosiaUPC" pitchFamily="18" charset="-34"/>
              </a:rPr>
              <a:t>:18</a:t>
            </a:r>
            <a:endParaRPr lang="th-TH" sz="5400" b="0">
              <a:ln w="28575">
                <a:solidFill>
                  <a:schemeClr val="bg1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Eurostile T Black" pitchFamily="34" charset="0"/>
            </a:endParaRPr>
          </a:p>
        </p:txBody>
      </p:sp>
      <p:sp>
        <p:nvSpPr>
          <p:cNvPr id="29" name="Rectangle 28"/>
          <p:cNvSpPr>
            <a:spLocks noChangeArrowheads="1"/>
          </p:cNvSpPr>
          <p:nvPr/>
        </p:nvSpPr>
        <p:spPr bwMode="auto">
          <a:xfrm>
            <a:off x="7315200" y="457200"/>
            <a:ext cx="1219200" cy="609600"/>
          </a:xfrm>
          <a:prstGeom prst="rect">
            <a:avLst/>
          </a:prstGeom>
          <a:gradFill flip="none" rotWithShape="1">
            <a:gsLst>
              <a:gs pos="0">
                <a:schemeClr val="tx1"/>
              </a:gs>
              <a:gs pos="100000">
                <a:schemeClr val="tx1"/>
              </a:gs>
              <a:gs pos="50000">
                <a:schemeClr val="tx1">
                  <a:lumMod val="95000"/>
                  <a:lumOff val="5000"/>
                  <a:tint val="44500"/>
                  <a:satMod val="160000"/>
                </a:schemeClr>
              </a:gs>
              <a:gs pos="100000">
                <a:schemeClr val="tx1">
                  <a:lumMod val="95000"/>
                  <a:lumOff val="5000"/>
                  <a:tint val="23500"/>
                  <a:satMod val="160000"/>
                </a:schemeClr>
              </a:gs>
            </a:gsLst>
            <a:lin ang="16200000" scaled="1"/>
            <a:tileRect/>
          </a:gradFill>
          <a:ln w="101600" algn="ctr">
            <a:solidFill>
              <a:schemeClr val="tx1">
                <a:lumMod val="85000"/>
                <a:lumOff val="15000"/>
              </a:schemeClr>
            </a:solidFill>
            <a:round/>
            <a:headEnd/>
            <a:tailEnd/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  <p:txBody>
          <a:bodyPr wrap="none" tIns="182880" anchor="ctr"/>
          <a:lstStyle/>
          <a:p>
            <a:pPr>
              <a:defRPr/>
            </a:pPr>
            <a:r>
              <a:rPr lang="en-US" sz="5400" b="0">
                <a:ln w="28575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urostile T Black" pitchFamily="34" charset="0"/>
                <a:cs typeface="EucrosiaUPC" pitchFamily="18" charset="-34"/>
              </a:rPr>
              <a:t>:19</a:t>
            </a:r>
            <a:endParaRPr lang="th-TH" sz="5400" b="0">
              <a:ln w="28575">
                <a:solidFill>
                  <a:schemeClr val="bg1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Eurostile T Black" pitchFamily="34" charset="0"/>
            </a:endParaRPr>
          </a:p>
        </p:txBody>
      </p:sp>
      <p:sp>
        <p:nvSpPr>
          <p:cNvPr id="30" name="Rectangle 29"/>
          <p:cNvSpPr>
            <a:spLocks noChangeArrowheads="1"/>
          </p:cNvSpPr>
          <p:nvPr/>
        </p:nvSpPr>
        <p:spPr bwMode="auto">
          <a:xfrm>
            <a:off x="7315200" y="457200"/>
            <a:ext cx="1219200" cy="609600"/>
          </a:xfrm>
          <a:prstGeom prst="rect">
            <a:avLst/>
          </a:prstGeom>
          <a:gradFill flip="none" rotWithShape="1">
            <a:gsLst>
              <a:gs pos="0">
                <a:schemeClr val="tx1"/>
              </a:gs>
              <a:gs pos="100000">
                <a:schemeClr val="tx1"/>
              </a:gs>
              <a:gs pos="50000">
                <a:schemeClr val="tx1">
                  <a:lumMod val="95000"/>
                  <a:lumOff val="5000"/>
                  <a:tint val="44500"/>
                  <a:satMod val="160000"/>
                </a:schemeClr>
              </a:gs>
              <a:gs pos="100000">
                <a:schemeClr val="tx1">
                  <a:lumMod val="95000"/>
                  <a:lumOff val="5000"/>
                  <a:tint val="23500"/>
                  <a:satMod val="160000"/>
                </a:schemeClr>
              </a:gs>
            </a:gsLst>
            <a:lin ang="16200000" scaled="1"/>
            <a:tileRect/>
          </a:gradFill>
          <a:ln w="101600" algn="ctr">
            <a:solidFill>
              <a:schemeClr val="tx1">
                <a:lumMod val="85000"/>
                <a:lumOff val="15000"/>
              </a:schemeClr>
            </a:solidFill>
            <a:round/>
            <a:headEnd/>
            <a:tailEnd/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  <p:txBody>
          <a:bodyPr wrap="none" tIns="182880" anchor="ctr"/>
          <a:lstStyle/>
          <a:p>
            <a:pPr>
              <a:defRPr/>
            </a:pPr>
            <a:r>
              <a:rPr lang="en-US" sz="5400" b="0">
                <a:ln w="28575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urostile T Black" pitchFamily="34" charset="0"/>
                <a:cs typeface="EucrosiaUPC" pitchFamily="18" charset="-34"/>
              </a:rPr>
              <a:t>:20</a:t>
            </a:r>
            <a:endParaRPr lang="th-TH" sz="5400" b="0">
              <a:ln w="28575">
                <a:solidFill>
                  <a:schemeClr val="bg1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Eurostile T Black" pitchFamily="34" charset="0"/>
            </a:endParaRPr>
          </a:p>
        </p:txBody>
      </p:sp>
      <p:sp>
        <p:nvSpPr>
          <p:cNvPr id="31" name="Rectangle 30"/>
          <p:cNvSpPr>
            <a:spLocks noChangeArrowheads="1"/>
          </p:cNvSpPr>
          <p:nvPr/>
        </p:nvSpPr>
        <p:spPr bwMode="auto">
          <a:xfrm>
            <a:off x="7315200" y="457200"/>
            <a:ext cx="1219200" cy="609600"/>
          </a:xfrm>
          <a:prstGeom prst="rect">
            <a:avLst/>
          </a:prstGeom>
          <a:gradFill flip="none" rotWithShape="1">
            <a:gsLst>
              <a:gs pos="0">
                <a:schemeClr val="tx1"/>
              </a:gs>
              <a:gs pos="100000">
                <a:schemeClr val="tx1"/>
              </a:gs>
              <a:gs pos="50000">
                <a:schemeClr val="tx1">
                  <a:lumMod val="95000"/>
                  <a:lumOff val="5000"/>
                  <a:tint val="44500"/>
                  <a:satMod val="160000"/>
                </a:schemeClr>
              </a:gs>
              <a:gs pos="100000">
                <a:schemeClr val="tx1">
                  <a:lumMod val="95000"/>
                  <a:lumOff val="5000"/>
                  <a:tint val="23500"/>
                  <a:satMod val="160000"/>
                </a:schemeClr>
              </a:gs>
            </a:gsLst>
            <a:lin ang="16200000" scaled="1"/>
            <a:tileRect/>
          </a:gradFill>
          <a:ln w="101600" algn="ctr">
            <a:solidFill>
              <a:schemeClr val="tx1">
                <a:lumMod val="85000"/>
                <a:lumOff val="15000"/>
              </a:schemeClr>
            </a:solidFill>
            <a:round/>
            <a:headEnd/>
            <a:tailEnd/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  <p:txBody>
          <a:bodyPr wrap="none" tIns="182880" anchor="ctr"/>
          <a:lstStyle/>
          <a:p>
            <a:pPr>
              <a:defRPr/>
            </a:pPr>
            <a:r>
              <a:rPr lang="en-US" sz="5400" b="0">
                <a:ln w="28575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urostile T Black" pitchFamily="34" charset="0"/>
                <a:cs typeface="EucrosiaUPC" pitchFamily="18" charset="-34"/>
              </a:rPr>
              <a:t>:21</a:t>
            </a:r>
            <a:endParaRPr lang="th-TH" sz="5400" b="0">
              <a:ln w="28575">
                <a:solidFill>
                  <a:schemeClr val="bg1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Eurostile T Black" pitchFamily="34" charset="0"/>
            </a:endParaRPr>
          </a:p>
        </p:txBody>
      </p:sp>
      <p:sp>
        <p:nvSpPr>
          <p:cNvPr id="32" name="Rectangle 31"/>
          <p:cNvSpPr>
            <a:spLocks noChangeArrowheads="1"/>
          </p:cNvSpPr>
          <p:nvPr/>
        </p:nvSpPr>
        <p:spPr bwMode="auto">
          <a:xfrm>
            <a:off x="7315200" y="457200"/>
            <a:ext cx="1219200" cy="609600"/>
          </a:xfrm>
          <a:prstGeom prst="rect">
            <a:avLst/>
          </a:prstGeom>
          <a:gradFill flip="none" rotWithShape="1">
            <a:gsLst>
              <a:gs pos="0">
                <a:schemeClr val="tx1"/>
              </a:gs>
              <a:gs pos="100000">
                <a:schemeClr val="tx1"/>
              </a:gs>
              <a:gs pos="50000">
                <a:schemeClr val="tx1">
                  <a:lumMod val="95000"/>
                  <a:lumOff val="5000"/>
                  <a:tint val="44500"/>
                  <a:satMod val="160000"/>
                </a:schemeClr>
              </a:gs>
              <a:gs pos="100000">
                <a:schemeClr val="tx1">
                  <a:lumMod val="95000"/>
                  <a:lumOff val="5000"/>
                  <a:tint val="23500"/>
                  <a:satMod val="160000"/>
                </a:schemeClr>
              </a:gs>
            </a:gsLst>
            <a:lin ang="16200000" scaled="1"/>
            <a:tileRect/>
          </a:gradFill>
          <a:ln w="101600" algn="ctr">
            <a:solidFill>
              <a:schemeClr val="tx1">
                <a:lumMod val="85000"/>
                <a:lumOff val="15000"/>
              </a:schemeClr>
            </a:solidFill>
            <a:round/>
            <a:headEnd/>
            <a:tailEnd/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  <p:txBody>
          <a:bodyPr wrap="none" tIns="182880" anchor="ctr"/>
          <a:lstStyle/>
          <a:p>
            <a:pPr>
              <a:defRPr/>
            </a:pPr>
            <a:r>
              <a:rPr lang="en-US" sz="5400" b="0">
                <a:ln w="28575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urostile T Black" pitchFamily="34" charset="0"/>
                <a:cs typeface="EucrosiaUPC" pitchFamily="18" charset="-34"/>
              </a:rPr>
              <a:t>:22</a:t>
            </a:r>
            <a:endParaRPr lang="th-TH" sz="5400" b="0">
              <a:ln w="28575">
                <a:solidFill>
                  <a:schemeClr val="bg1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Eurostile T Black" pitchFamily="34" charset="0"/>
            </a:endParaRPr>
          </a:p>
        </p:txBody>
      </p:sp>
      <p:sp>
        <p:nvSpPr>
          <p:cNvPr id="33" name="Rectangle 32"/>
          <p:cNvSpPr>
            <a:spLocks noChangeArrowheads="1"/>
          </p:cNvSpPr>
          <p:nvPr/>
        </p:nvSpPr>
        <p:spPr bwMode="auto">
          <a:xfrm>
            <a:off x="7315200" y="457200"/>
            <a:ext cx="1219200" cy="609600"/>
          </a:xfrm>
          <a:prstGeom prst="rect">
            <a:avLst/>
          </a:prstGeom>
          <a:gradFill flip="none" rotWithShape="1">
            <a:gsLst>
              <a:gs pos="0">
                <a:schemeClr val="tx1"/>
              </a:gs>
              <a:gs pos="100000">
                <a:schemeClr val="tx1"/>
              </a:gs>
              <a:gs pos="50000">
                <a:schemeClr val="tx1">
                  <a:lumMod val="95000"/>
                  <a:lumOff val="5000"/>
                  <a:tint val="44500"/>
                  <a:satMod val="160000"/>
                </a:schemeClr>
              </a:gs>
              <a:gs pos="100000">
                <a:schemeClr val="tx1">
                  <a:lumMod val="95000"/>
                  <a:lumOff val="5000"/>
                  <a:tint val="23500"/>
                  <a:satMod val="160000"/>
                </a:schemeClr>
              </a:gs>
            </a:gsLst>
            <a:lin ang="16200000" scaled="1"/>
            <a:tileRect/>
          </a:gradFill>
          <a:ln w="101600" algn="ctr">
            <a:solidFill>
              <a:schemeClr val="tx1">
                <a:lumMod val="85000"/>
                <a:lumOff val="15000"/>
              </a:schemeClr>
            </a:solidFill>
            <a:round/>
            <a:headEnd/>
            <a:tailEnd/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  <p:txBody>
          <a:bodyPr wrap="none" tIns="182880" anchor="ctr"/>
          <a:lstStyle/>
          <a:p>
            <a:pPr>
              <a:defRPr/>
            </a:pPr>
            <a:r>
              <a:rPr lang="en-US" sz="5400" b="0">
                <a:ln w="28575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urostile T Black" pitchFamily="34" charset="0"/>
                <a:cs typeface="EucrosiaUPC" pitchFamily="18" charset="-34"/>
              </a:rPr>
              <a:t>:23</a:t>
            </a:r>
            <a:endParaRPr lang="th-TH" sz="5400" b="0">
              <a:ln w="28575">
                <a:solidFill>
                  <a:schemeClr val="bg1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Eurostile T Black" pitchFamily="34" charset="0"/>
            </a:endParaRPr>
          </a:p>
        </p:txBody>
      </p:sp>
      <p:sp>
        <p:nvSpPr>
          <p:cNvPr id="34" name="Rectangle 33"/>
          <p:cNvSpPr>
            <a:spLocks noChangeArrowheads="1"/>
          </p:cNvSpPr>
          <p:nvPr/>
        </p:nvSpPr>
        <p:spPr bwMode="auto">
          <a:xfrm>
            <a:off x="7315200" y="457200"/>
            <a:ext cx="1219200" cy="609600"/>
          </a:xfrm>
          <a:prstGeom prst="rect">
            <a:avLst/>
          </a:prstGeom>
          <a:gradFill flip="none" rotWithShape="1">
            <a:gsLst>
              <a:gs pos="0">
                <a:schemeClr val="tx1"/>
              </a:gs>
              <a:gs pos="100000">
                <a:schemeClr val="tx1"/>
              </a:gs>
              <a:gs pos="50000">
                <a:schemeClr val="tx1">
                  <a:lumMod val="95000"/>
                  <a:lumOff val="5000"/>
                  <a:tint val="44500"/>
                  <a:satMod val="160000"/>
                </a:schemeClr>
              </a:gs>
              <a:gs pos="100000">
                <a:schemeClr val="tx1">
                  <a:lumMod val="95000"/>
                  <a:lumOff val="5000"/>
                  <a:tint val="23500"/>
                  <a:satMod val="160000"/>
                </a:schemeClr>
              </a:gs>
            </a:gsLst>
            <a:lin ang="16200000" scaled="1"/>
            <a:tileRect/>
          </a:gradFill>
          <a:ln w="101600" algn="ctr">
            <a:solidFill>
              <a:schemeClr val="tx1">
                <a:lumMod val="85000"/>
                <a:lumOff val="15000"/>
              </a:schemeClr>
            </a:solidFill>
            <a:round/>
            <a:headEnd/>
            <a:tailEnd/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  <p:txBody>
          <a:bodyPr wrap="none" tIns="182880" anchor="ctr"/>
          <a:lstStyle/>
          <a:p>
            <a:pPr>
              <a:defRPr/>
            </a:pPr>
            <a:r>
              <a:rPr lang="en-US" sz="5400" b="0">
                <a:ln w="28575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urostile T Black" pitchFamily="34" charset="0"/>
                <a:cs typeface="EucrosiaUPC" pitchFamily="18" charset="-34"/>
              </a:rPr>
              <a:t>:24</a:t>
            </a:r>
            <a:endParaRPr lang="th-TH" sz="5400" b="0">
              <a:ln w="28575">
                <a:solidFill>
                  <a:schemeClr val="bg1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Eurostile T Black" pitchFamily="34" charset="0"/>
            </a:endParaRPr>
          </a:p>
        </p:txBody>
      </p:sp>
      <p:sp>
        <p:nvSpPr>
          <p:cNvPr id="35" name="Rectangle 34"/>
          <p:cNvSpPr>
            <a:spLocks noChangeArrowheads="1"/>
          </p:cNvSpPr>
          <p:nvPr/>
        </p:nvSpPr>
        <p:spPr bwMode="auto">
          <a:xfrm>
            <a:off x="7315200" y="457200"/>
            <a:ext cx="1219200" cy="609600"/>
          </a:xfrm>
          <a:prstGeom prst="rect">
            <a:avLst/>
          </a:prstGeom>
          <a:gradFill flip="none" rotWithShape="1">
            <a:gsLst>
              <a:gs pos="0">
                <a:schemeClr val="tx1"/>
              </a:gs>
              <a:gs pos="100000">
                <a:schemeClr val="tx1"/>
              </a:gs>
              <a:gs pos="50000">
                <a:schemeClr val="tx1">
                  <a:lumMod val="95000"/>
                  <a:lumOff val="5000"/>
                  <a:tint val="44500"/>
                  <a:satMod val="160000"/>
                </a:schemeClr>
              </a:gs>
              <a:gs pos="100000">
                <a:schemeClr val="tx1">
                  <a:lumMod val="95000"/>
                  <a:lumOff val="5000"/>
                  <a:tint val="23500"/>
                  <a:satMod val="160000"/>
                </a:schemeClr>
              </a:gs>
            </a:gsLst>
            <a:lin ang="16200000" scaled="1"/>
            <a:tileRect/>
          </a:gradFill>
          <a:ln w="101600" algn="ctr">
            <a:solidFill>
              <a:schemeClr val="tx1">
                <a:lumMod val="85000"/>
                <a:lumOff val="15000"/>
              </a:schemeClr>
            </a:solidFill>
            <a:round/>
            <a:headEnd/>
            <a:tailEnd/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  <p:txBody>
          <a:bodyPr wrap="none" tIns="182880" anchor="ctr"/>
          <a:lstStyle/>
          <a:p>
            <a:pPr>
              <a:defRPr/>
            </a:pPr>
            <a:r>
              <a:rPr lang="en-US" sz="5400" b="0">
                <a:ln w="28575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urostile T Black" pitchFamily="34" charset="0"/>
                <a:cs typeface="EucrosiaUPC" pitchFamily="18" charset="-34"/>
              </a:rPr>
              <a:t>:25</a:t>
            </a:r>
            <a:endParaRPr lang="th-TH" sz="5400" b="0">
              <a:ln w="28575">
                <a:solidFill>
                  <a:schemeClr val="bg1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Eurostile T Black" pitchFamily="34" charset="0"/>
            </a:endParaRPr>
          </a:p>
        </p:txBody>
      </p:sp>
      <p:sp>
        <p:nvSpPr>
          <p:cNvPr id="36" name="Rectangle 35"/>
          <p:cNvSpPr>
            <a:spLocks noChangeArrowheads="1"/>
          </p:cNvSpPr>
          <p:nvPr/>
        </p:nvSpPr>
        <p:spPr bwMode="auto">
          <a:xfrm>
            <a:off x="7315200" y="457200"/>
            <a:ext cx="1219200" cy="609600"/>
          </a:xfrm>
          <a:prstGeom prst="rect">
            <a:avLst/>
          </a:prstGeom>
          <a:gradFill flip="none" rotWithShape="1">
            <a:gsLst>
              <a:gs pos="0">
                <a:schemeClr val="tx1"/>
              </a:gs>
              <a:gs pos="100000">
                <a:schemeClr val="tx1"/>
              </a:gs>
              <a:gs pos="50000">
                <a:schemeClr val="tx1">
                  <a:lumMod val="95000"/>
                  <a:lumOff val="5000"/>
                  <a:tint val="44500"/>
                  <a:satMod val="160000"/>
                </a:schemeClr>
              </a:gs>
              <a:gs pos="100000">
                <a:schemeClr val="tx1">
                  <a:lumMod val="95000"/>
                  <a:lumOff val="5000"/>
                  <a:tint val="23500"/>
                  <a:satMod val="160000"/>
                </a:schemeClr>
              </a:gs>
            </a:gsLst>
            <a:lin ang="16200000" scaled="1"/>
            <a:tileRect/>
          </a:gradFill>
          <a:ln w="101600" algn="ctr">
            <a:solidFill>
              <a:schemeClr val="tx1">
                <a:lumMod val="85000"/>
                <a:lumOff val="15000"/>
              </a:schemeClr>
            </a:solidFill>
            <a:round/>
            <a:headEnd/>
            <a:tailEnd/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  <p:txBody>
          <a:bodyPr wrap="none" tIns="182880" anchor="ctr"/>
          <a:lstStyle/>
          <a:p>
            <a:pPr>
              <a:defRPr/>
            </a:pPr>
            <a:r>
              <a:rPr lang="en-US" sz="5400" b="0">
                <a:ln w="28575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urostile T Black" pitchFamily="34" charset="0"/>
                <a:cs typeface="EucrosiaUPC" pitchFamily="18" charset="-34"/>
              </a:rPr>
              <a:t>:26</a:t>
            </a:r>
            <a:endParaRPr lang="th-TH" sz="5400" b="0">
              <a:ln w="28575">
                <a:solidFill>
                  <a:schemeClr val="bg1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Eurostile T Black" pitchFamily="34" charset="0"/>
            </a:endParaRPr>
          </a:p>
        </p:txBody>
      </p:sp>
      <p:sp>
        <p:nvSpPr>
          <p:cNvPr id="37" name="Rectangle 36"/>
          <p:cNvSpPr>
            <a:spLocks noChangeArrowheads="1"/>
          </p:cNvSpPr>
          <p:nvPr/>
        </p:nvSpPr>
        <p:spPr bwMode="auto">
          <a:xfrm>
            <a:off x="7315200" y="457200"/>
            <a:ext cx="1219200" cy="609600"/>
          </a:xfrm>
          <a:prstGeom prst="rect">
            <a:avLst/>
          </a:prstGeom>
          <a:gradFill flip="none" rotWithShape="1">
            <a:gsLst>
              <a:gs pos="0">
                <a:schemeClr val="tx1"/>
              </a:gs>
              <a:gs pos="100000">
                <a:schemeClr val="tx1"/>
              </a:gs>
              <a:gs pos="50000">
                <a:schemeClr val="tx1">
                  <a:lumMod val="95000"/>
                  <a:lumOff val="5000"/>
                  <a:tint val="44500"/>
                  <a:satMod val="160000"/>
                </a:schemeClr>
              </a:gs>
              <a:gs pos="100000">
                <a:schemeClr val="tx1">
                  <a:lumMod val="95000"/>
                  <a:lumOff val="5000"/>
                  <a:tint val="23500"/>
                  <a:satMod val="160000"/>
                </a:schemeClr>
              </a:gs>
            </a:gsLst>
            <a:lin ang="16200000" scaled="1"/>
            <a:tileRect/>
          </a:gradFill>
          <a:ln w="101600" algn="ctr">
            <a:solidFill>
              <a:schemeClr val="tx1">
                <a:lumMod val="85000"/>
                <a:lumOff val="15000"/>
              </a:schemeClr>
            </a:solidFill>
            <a:round/>
            <a:headEnd/>
            <a:tailEnd/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  <p:txBody>
          <a:bodyPr wrap="none" tIns="182880" anchor="ctr"/>
          <a:lstStyle/>
          <a:p>
            <a:pPr>
              <a:defRPr/>
            </a:pPr>
            <a:r>
              <a:rPr lang="en-US" sz="5400" b="0">
                <a:ln w="28575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urostile T Black" pitchFamily="34" charset="0"/>
                <a:cs typeface="EucrosiaUPC" pitchFamily="18" charset="-34"/>
              </a:rPr>
              <a:t>:27</a:t>
            </a:r>
            <a:endParaRPr lang="th-TH" sz="5400" b="0">
              <a:ln w="28575">
                <a:solidFill>
                  <a:schemeClr val="bg1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Eurostile T Black" pitchFamily="34" charset="0"/>
            </a:endParaRPr>
          </a:p>
        </p:txBody>
      </p:sp>
      <p:sp>
        <p:nvSpPr>
          <p:cNvPr id="38" name="Rectangle 37"/>
          <p:cNvSpPr>
            <a:spLocks noChangeArrowheads="1"/>
          </p:cNvSpPr>
          <p:nvPr/>
        </p:nvSpPr>
        <p:spPr bwMode="auto">
          <a:xfrm>
            <a:off x="7315200" y="457200"/>
            <a:ext cx="1219200" cy="609600"/>
          </a:xfrm>
          <a:prstGeom prst="rect">
            <a:avLst/>
          </a:prstGeom>
          <a:gradFill flip="none" rotWithShape="1">
            <a:gsLst>
              <a:gs pos="0">
                <a:schemeClr val="tx1"/>
              </a:gs>
              <a:gs pos="100000">
                <a:schemeClr val="tx1"/>
              </a:gs>
              <a:gs pos="50000">
                <a:schemeClr val="tx1">
                  <a:lumMod val="95000"/>
                  <a:lumOff val="5000"/>
                  <a:tint val="44500"/>
                  <a:satMod val="160000"/>
                </a:schemeClr>
              </a:gs>
              <a:gs pos="100000">
                <a:schemeClr val="tx1">
                  <a:lumMod val="95000"/>
                  <a:lumOff val="5000"/>
                  <a:tint val="23500"/>
                  <a:satMod val="160000"/>
                </a:schemeClr>
              </a:gs>
            </a:gsLst>
            <a:lin ang="16200000" scaled="1"/>
            <a:tileRect/>
          </a:gradFill>
          <a:ln w="101600" algn="ctr">
            <a:solidFill>
              <a:schemeClr val="tx1">
                <a:lumMod val="85000"/>
                <a:lumOff val="15000"/>
              </a:schemeClr>
            </a:solidFill>
            <a:round/>
            <a:headEnd/>
            <a:tailEnd/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  <p:txBody>
          <a:bodyPr wrap="none" tIns="182880" anchor="ctr"/>
          <a:lstStyle/>
          <a:p>
            <a:pPr>
              <a:defRPr/>
            </a:pPr>
            <a:r>
              <a:rPr lang="en-US" sz="5400" b="0">
                <a:ln w="28575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urostile T Black" pitchFamily="34" charset="0"/>
                <a:cs typeface="EucrosiaUPC" pitchFamily="18" charset="-34"/>
              </a:rPr>
              <a:t>:28</a:t>
            </a:r>
            <a:endParaRPr lang="th-TH" sz="5400" b="0">
              <a:ln w="28575">
                <a:solidFill>
                  <a:schemeClr val="bg1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Eurostile T Black" pitchFamily="34" charset="0"/>
            </a:endParaRPr>
          </a:p>
        </p:txBody>
      </p:sp>
      <p:sp>
        <p:nvSpPr>
          <p:cNvPr id="39" name="Rectangle 38"/>
          <p:cNvSpPr>
            <a:spLocks noChangeArrowheads="1"/>
          </p:cNvSpPr>
          <p:nvPr/>
        </p:nvSpPr>
        <p:spPr bwMode="auto">
          <a:xfrm>
            <a:off x="7315200" y="457200"/>
            <a:ext cx="1219200" cy="609600"/>
          </a:xfrm>
          <a:prstGeom prst="rect">
            <a:avLst/>
          </a:prstGeom>
          <a:gradFill flip="none" rotWithShape="1">
            <a:gsLst>
              <a:gs pos="0">
                <a:schemeClr val="tx1"/>
              </a:gs>
              <a:gs pos="100000">
                <a:schemeClr val="tx1"/>
              </a:gs>
              <a:gs pos="50000">
                <a:schemeClr val="tx1">
                  <a:lumMod val="95000"/>
                  <a:lumOff val="5000"/>
                  <a:tint val="44500"/>
                  <a:satMod val="160000"/>
                </a:schemeClr>
              </a:gs>
              <a:gs pos="100000">
                <a:schemeClr val="tx1">
                  <a:lumMod val="95000"/>
                  <a:lumOff val="5000"/>
                  <a:tint val="23500"/>
                  <a:satMod val="160000"/>
                </a:schemeClr>
              </a:gs>
            </a:gsLst>
            <a:lin ang="16200000" scaled="1"/>
            <a:tileRect/>
          </a:gradFill>
          <a:ln w="101600" algn="ctr">
            <a:solidFill>
              <a:schemeClr val="tx1">
                <a:lumMod val="85000"/>
                <a:lumOff val="15000"/>
              </a:schemeClr>
            </a:solidFill>
            <a:round/>
            <a:headEnd/>
            <a:tailEnd/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  <p:txBody>
          <a:bodyPr wrap="none" tIns="182880" anchor="ctr"/>
          <a:lstStyle/>
          <a:p>
            <a:pPr>
              <a:defRPr/>
            </a:pPr>
            <a:r>
              <a:rPr lang="en-US" sz="5400" b="0">
                <a:ln w="28575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urostile T Black" pitchFamily="34" charset="0"/>
                <a:cs typeface="EucrosiaUPC" pitchFamily="18" charset="-34"/>
              </a:rPr>
              <a:t>:29</a:t>
            </a:r>
            <a:endParaRPr lang="th-TH" sz="5400" b="0">
              <a:ln w="28575">
                <a:solidFill>
                  <a:schemeClr val="bg1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Eurostile T Black" pitchFamily="34" charset="0"/>
            </a:endParaRPr>
          </a:p>
        </p:txBody>
      </p:sp>
      <p:sp>
        <p:nvSpPr>
          <p:cNvPr id="40" name="Rectangle 39"/>
          <p:cNvSpPr>
            <a:spLocks noChangeArrowheads="1"/>
          </p:cNvSpPr>
          <p:nvPr/>
        </p:nvSpPr>
        <p:spPr bwMode="auto">
          <a:xfrm>
            <a:off x="7315200" y="457200"/>
            <a:ext cx="1219200" cy="609600"/>
          </a:xfrm>
          <a:prstGeom prst="rect">
            <a:avLst/>
          </a:prstGeom>
          <a:gradFill flip="none" rotWithShape="1">
            <a:gsLst>
              <a:gs pos="0">
                <a:schemeClr val="tx1"/>
              </a:gs>
              <a:gs pos="100000">
                <a:schemeClr val="tx1"/>
              </a:gs>
              <a:gs pos="50000">
                <a:schemeClr val="tx1">
                  <a:lumMod val="95000"/>
                  <a:lumOff val="5000"/>
                  <a:tint val="44500"/>
                  <a:satMod val="160000"/>
                </a:schemeClr>
              </a:gs>
              <a:gs pos="100000">
                <a:schemeClr val="tx1">
                  <a:lumMod val="95000"/>
                  <a:lumOff val="5000"/>
                  <a:tint val="23500"/>
                  <a:satMod val="160000"/>
                </a:schemeClr>
              </a:gs>
            </a:gsLst>
            <a:lin ang="16200000" scaled="1"/>
            <a:tileRect/>
          </a:gradFill>
          <a:ln w="101600" algn="ctr">
            <a:solidFill>
              <a:schemeClr val="tx1">
                <a:lumMod val="85000"/>
                <a:lumOff val="15000"/>
              </a:schemeClr>
            </a:solidFill>
            <a:round/>
            <a:headEnd/>
            <a:tailEnd/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  <p:txBody>
          <a:bodyPr wrap="none" tIns="182880" anchor="ctr"/>
          <a:lstStyle/>
          <a:p>
            <a:pPr>
              <a:defRPr/>
            </a:pPr>
            <a:r>
              <a:rPr lang="en-US" sz="5400" b="0" dirty="0">
                <a:ln w="28575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urostile T Black" pitchFamily="34" charset="0"/>
                <a:cs typeface="EucrosiaUPC" pitchFamily="18" charset="-34"/>
              </a:rPr>
              <a:t>:30</a:t>
            </a:r>
            <a:endParaRPr lang="th-TH" sz="5400" b="0" dirty="0">
              <a:ln w="28575">
                <a:solidFill>
                  <a:schemeClr val="bg1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Eurostile T Black" pitchFamily="34" charset="0"/>
            </a:endParaRPr>
          </a:p>
        </p:txBody>
      </p:sp>
      <p:sp>
        <p:nvSpPr>
          <p:cNvPr id="41" name="Rectangle 40"/>
          <p:cNvSpPr>
            <a:spLocks noChangeArrowheads="1"/>
          </p:cNvSpPr>
          <p:nvPr/>
        </p:nvSpPr>
        <p:spPr bwMode="auto">
          <a:xfrm>
            <a:off x="7315200" y="457200"/>
            <a:ext cx="1219200" cy="609600"/>
          </a:xfrm>
          <a:prstGeom prst="rect">
            <a:avLst/>
          </a:prstGeom>
          <a:solidFill>
            <a:schemeClr val="tx1"/>
          </a:solidFill>
          <a:ln w="101600" algn="ctr">
            <a:solidFill>
              <a:schemeClr val="tx1">
                <a:lumMod val="85000"/>
                <a:lumOff val="15000"/>
              </a:schemeClr>
            </a:solidFill>
            <a:round/>
            <a:headEnd/>
            <a:tailEnd/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  <p:txBody>
          <a:bodyPr wrap="none" tIns="182880" anchor="ctr"/>
          <a:lstStyle/>
          <a:p>
            <a:pPr>
              <a:defRPr/>
            </a:pPr>
            <a:endParaRPr lang="th-TH" sz="5400" b="0" dirty="0">
              <a:ln w="28575">
                <a:solidFill>
                  <a:schemeClr val="bg1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Eurostile T Black" pitchFamily="34" charset="0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-152400" y="228600"/>
            <a:ext cx="2057400" cy="3200400"/>
          </a:xfrm>
          <a:prstGeom prst="rect">
            <a:avLst/>
          </a:prstGeom>
          <a:solidFill>
            <a:srgbClr val="000099"/>
          </a:solidFill>
          <a:ln w="1016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246888" anchor="ctr"/>
          <a:lstStyle/>
          <a:p>
            <a:pPr>
              <a:defRPr/>
            </a:pPr>
            <a:endParaRPr lang="th-TH" sz="5400" dirty="0">
              <a:ln w="25400">
                <a:solidFill>
                  <a:sysClr val="windowText" lastClr="000000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elvetica-Condensed-Black-Se" pitchFamily="2" charset="0"/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-152400" y="3429000"/>
            <a:ext cx="2057400" cy="3200400"/>
          </a:xfrm>
          <a:prstGeom prst="rect">
            <a:avLst/>
          </a:prstGeom>
          <a:solidFill>
            <a:srgbClr val="000099"/>
          </a:solidFill>
          <a:ln w="1016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246888" anchor="ctr"/>
          <a:lstStyle/>
          <a:p>
            <a:pPr>
              <a:defRPr/>
            </a:pPr>
            <a:endParaRPr lang="th-TH" sz="5400" dirty="0">
              <a:ln w="25400">
                <a:solidFill>
                  <a:sysClr val="windowText" lastClr="000000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elvetica-Condensed-Black-Se" pitchFamily="2" charset="0"/>
            </a:endParaRPr>
          </a:p>
        </p:txBody>
      </p:sp>
      <p:sp>
        <p:nvSpPr>
          <p:cNvPr id="45" name="Rectangle 44"/>
          <p:cNvSpPr/>
          <p:nvPr/>
        </p:nvSpPr>
        <p:spPr>
          <a:xfrm>
            <a:off x="7086600" y="3429000"/>
            <a:ext cx="2209800" cy="3200400"/>
          </a:xfrm>
          <a:prstGeom prst="rect">
            <a:avLst/>
          </a:prstGeom>
          <a:solidFill>
            <a:srgbClr val="000099"/>
          </a:solidFill>
          <a:ln w="1016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246888" anchor="ctr"/>
          <a:lstStyle/>
          <a:p>
            <a:pPr>
              <a:defRPr/>
            </a:pPr>
            <a:endParaRPr lang="th-TH" sz="5400" dirty="0">
              <a:ln w="25400">
                <a:solidFill>
                  <a:sysClr val="windowText" lastClr="000000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elvetica-Condensed-Black-Se" pitchFamily="2" charset="0"/>
            </a:endParaRPr>
          </a:p>
        </p:txBody>
      </p:sp>
      <p:sp>
        <p:nvSpPr>
          <p:cNvPr id="46" name="Rectangle 45"/>
          <p:cNvSpPr/>
          <p:nvPr/>
        </p:nvSpPr>
        <p:spPr>
          <a:xfrm>
            <a:off x="1905000" y="6629400"/>
            <a:ext cx="5181600" cy="381000"/>
          </a:xfrm>
          <a:prstGeom prst="rect">
            <a:avLst/>
          </a:prstGeom>
          <a:solidFill>
            <a:srgbClr val="000099"/>
          </a:solidFill>
          <a:ln w="1016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246888" anchor="ctr"/>
          <a:lstStyle/>
          <a:p>
            <a:pPr>
              <a:defRPr/>
            </a:pPr>
            <a:endParaRPr lang="th-TH" sz="5400" dirty="0">
              <a:ln w="25400">
                <a:solidFill>
                  <a:sysClr val="windowText" lastClr="000000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elvetica-Condensed-Black-Se" pitchFamily="2" charset="0"/>
            </a:endParaRPr>
          </a:p>
        </p:txBody>
      </p:sp>
      <p:sp>
        <p:nvSpPr>
          <p:cNvPr id="47" name="Rectangle 46"/>
          <p:cNvSpPr/>
          <p:nvPr/>
        </p:nvSpPr>
        <p:spPr>
          <a:xfrm>
            <a:off x="1905000" y="-190500"/>
            <a:ext cx="5181600" cy="381000"/>
          </a:xfrm>
          <a:prstGeom prst="rect">
            <a:avLst/>
          </a:prstGeom>
          <a:solidFill>
            <a:srgbClr val="000099"/>
          </a:solidFill>
          <a:ln w="1016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246888" anchor="ctr"/>
          <a:lstStyle/>
          <a:p>
            <a:pPr>
              <a:defRPr/>
            </a:pPr>
            <a:endParaRPr lang="th-TH" sz="5400" dirty="0">
              <a:ln w="25400">
                <a:solidFill>
                  <a:sysClr val="windowText" lastClr="000000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elvetica-Condensed-Black-Se" pitchFamily="2" charset="0"/>
            </a:endParaRPr>
          </a:p>
        </p:txBody>
      </p:sp>
    </p:spTree>
  </p:cSld>
  <p:clrMapOvr>
    <a:masterClrMapping/>
  </p:clrMapOvr>
  <p:transition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jtt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000"/>
                            </p:stCondLst>
                            <p:childTnLst>
                              <p:par>
                                <p:cTn id="24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0"/>
                            </p:stCondLst>
                            <p:childTnLst>
                              <p:par>
                                <p:cTn id="27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6000"/>
                            </p:stCondLst>
                            <p:childTnLst>
                              <p:par>
                                <p:cTn id="30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0"/>
                            </p:stCondLst>
                            <p:childTnLst>
                              <p:par>
                                <p:cTn id="33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8000"/>
                            </p:stCondLst>
                            <p:childTnLst>
                              <p:par>
                                <p:cTn id="36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9000"/>
                            </p:stCondLst>
                            <p:childTnLst>
                              <p:par>
                                <p:cTn id="39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0"/>
                            </p:stCondLst>
                            <p:childTnLst>
                              <p:par>
                                <p:cTn id="42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1000"/>
                            </p:stCondLst>
                            <p:childTnLst>
                              <p:par>
                                <p:cTn id="45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2000"/>
                            </p:stCondLst>
                            <p:childTnLst>
                              <p:par>
                                <p:cTn id="48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3000"/>
                            </p:stCondLst>
                            <p:childTnLst>
                              <p:par>
                                <p:cTn id="51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4000"/>
                            </p:stCondLst>
                            <p:childTnLst>
                              <p:par>
                                <p:cTn id="54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5000"/>
                            </p:stCondLst>
                            <p:childTnLst>
                              <p:par>
                                <p:cTn id="57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6000"/>
                            </p:stCondLst>
                            <p:childTnLst>
                              <p:par>
                                <p:cTn id="60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7000"/>
                            </p:stCondLst>
                            <p:childTnLst>
                              <p:par>
                                <p:cTn id="63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8000"/>
                            </p:stCondLst>
                            <p:childTnLst>
                              <p:par>
                                <p:cTn id="66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9000"/>
                            </p:stCondLst>
                            <p:childTnLst>
                              <p:par>
                                <p:cTn id="69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20000"/>
                            </p:stCondLst>
                            <p:childTnLst>
                              <p:par>
                                <p:cTn id="72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21000"/>
                            </p:stCondLst>
                            <p:childTnLst>
                              <p:par>
                                <p:cTn id="75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22000"/>
                            </p:stCondLst>
                            <p:childTnLst>
                              <p:par>
                                <p:cTn id="78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23000"/>
                            </p:stCondLst>
                            <p:childTnLst>
                              <p:par>
                                <p:cTn id="81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24000"/>
                            </p:stCondLst>
                            <p:childTnLst>
                              <p:par>
                                <p:cTn id="84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25000"/>
                            </p:stCondLst>
                            <p:childTnLst>
                              <p:par>
                                <p:cTn id="87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26000"/>
                            </p:stCondLst>
                            <p:childTnLst>
                              <p:par>
                                <p:cTn id="90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27000"/>
                            </p:stCondLst>
                            <p:childTnLst>
                              <p:par>
                                <p:cTn id="93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28000"/>
                            </p:stCondLst>
                            <p:childTnLst>
                              <p:par>
                                <p:cTn id="96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29000"/>
                            </p:stCondLst>
                            <p:childTnLst>
                              <p:par>
                                <p:cTn id="99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30000"/>
                            </p:stCondLst>
                            <p:childTnLst>
                              <p:par>
                                <p:cTn id="102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4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5" fill="hold">
                      <p:stCondLst>
                        <p:cond delay="0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" presetClass="exit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Rectangle 43"/>
          <p:cNvSpPr/>
          <p:nvPr/>
        </p:nvSpPr>
        <p:spPr>
          <a:xfrm>
            <a:off x="7086600" y="228600"/>
            <a:ext cx="2209800" cy="3200400"/>
          </a:xfrm>
          <a:prstGeom prst="rect">
            <a:avLst/>
          </a:prstGeom>
          <a:solidFill>
            <a:srgbClr val="000099"/>
          </a:solidFill>
          <a:ln w="1016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246888" anchor="ctr"/>
          <a:lstStyle/>
          <a:p>
            <a:pPr>
              <a:defRPr/>
            </a:pPr>
            <a:endParaRPr lang="th-TH" sz="5400" dirty="0">
              <a:ln w="25400">
                <a:solidFill>
                  <a:sysClr val="windowText" lastClr="000000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elvetica-Condensed-Black-Se" pitchFamily="2" charset="0"/>
            </a:endParaRPr>
          </a:p>
        </p:txBody>
      </p:sp>
      <p:sp>
        <p:nvSpPr>
          <p:cNvPr id="87" name="Rectangle 86"/>
          <p:cNvSpPr/>
          <p:nvPr/>
        </p:nvSpPr>
        <p:spPr>
          <a:xfrm>
            <a:off x="9525000" y="838200"/>
            <a:ext cx="381000" cy="1371600"/>
          </a:xfrm>
          <a:prstGeom prst="rect">
            <a:avLst/>
          </a:prstGeom>
          <a:ln w="1016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th-TH"/>
          </a:p>
        </p:txBody>
      </p:sp>
      <p:sp>
        <p:nvSpPr>
          <p:cNvPr id="5" name="Rectangle 4"/>
          <p:cNvSpPr/>
          <p:nvPr/>
        </p:nvSpPr>
        <p:spPr>
          <a:xfrm>
            <a:off x="1905000" y="228600"/>
            <a:ext cx="5181600" cy="3200400"/>
          </a:xfrm>
          <a:prstGeom prst="rect">
            <a:avLst/>
          </a:prstGeom>
          <a:solidFill>
            <a:srgbClr val="000099"/>
          </a:solidFill>
          <a:ln w="1016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246888" anchor="ctr"/>
          <a:lstStyle/>
          <a:p>
            <a:pPr>
              <a:defRPr/>
            </a:pPr>
            <a:r>
              <a:rPr lang="en-US" sz="4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InseratCyr Upright" pitchFamily="82" charset="0"/>
              </a:rPr>
              <a:t>TRADUCIR</a:t>
            </a:r>
            <a:endParaRPr lang="th-TH" sz="4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elveticaInseratCyr Upright" pitchFamily="82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905000" y="3429000"/>
            <a:ext cx="5181600" cy="3200400"/>
          </a:xfrm>
          <a:prstGeom prst="rect">
            <a:avLst/>
          </a:prstGeom>
          <a:solidFill>
            <a:srgbClr val="000099"/>
          </a:solidFill>
          <a:ln w="1016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365760" anchor="ctr"/>
          <a:lstStyle/>
          <a:p>
            <a:pPr>
              <a:defRPr/>
            </a:pPr>
            <a:r>
              <a:rPr lang="es-MX" b="0" dirty="0" smtClean="0">
                <a:ln w="12700">
                  <a:solidFill>
                    <a:schemeClr val="bg1"/>
                  </a:solidFill>
                </a:ln>
                <a:solidFill>
                  <a:schemeClr val="bg1"/>
                </a:solidFill>
                <a:latin typeface="Enchanted"/>
              </a:rPr>
              <a:t>Adulador</a:t>
            </a:r>
          </a:p>
          <a:p>
            <a:pPr>
              <a:defRPr/>
            </a:pPr>
            <a:r>
              <a:rPr lang="es-MX" b="0" dirty="0" smtClean="0">
                <a:ln w="12700">
                  <a:solidFill>
                    <a:schemeClr val="bg1"/>
                  </a:solidFill>
                </a:ln>
                <a:solidFill>
                  <a:schemeClr val="bg1"/>
                </a:solidFill>
                <a:latin typeface="Enchanted"/>
              </a:rPr>
              <a:t>Alcahuete</a:t>
            </a:r>
          </a:p>
          <a:p>
            <a:pPr>
              <a:defRPr/>
            </a:pPr>
            <a:r>
              <a:rPr lang="es-MX" b="0" dirty="0" smtClean="0">
                <a:ln w="12700">
                  <a:solidFill>
                    <a:schemeClr val="bg1"/>
                  </a:solidFill>
                </a:ln>
                <a:solidFill>
                  <a:schemeClr val="bg1"/>
                </a:solidFill>
                <a:latin typeface="Enchanted"/>
              </a:rPr>
              <a:t>Mam</a:t>
            </a:r>
            <a:r>
              <a:rPr lang="es-MX" b="0" dirty="0" smtClean="0">
                <a:ln w="12700">
                  <a:solidFill>
                    <a:schemeClr val="bg1"/>
                  </a:solidFill>
                </a:ln>
                <a:solidFill>
                  <a:schemeClr val="bg1"/>
                </a:solidFill>
                <a:latin typeface="Enchanted"/>
                <a:cs typeface="Calibri"/>
              </a:rPr>
              <a:t>ón</a:t>
            </a:r>
          </a:p>
          <a:p>
            <a:pPr>
              <a:defRPr/>
            </a:pPr>
            <a:r>
              <a:rPr lang="es-MX" b="0" dirty="0" err="1" smtClean="0">
                <a:ln w="12700">
                  <a:solidFill>
                    <a:schemeClr val="bg1"/>
                  </a:solidFill>
                </a:ln>
                <a:solidFill>
                  <a:schemeClr val="bg1"/>
                </a:solidFill>
                <a:latin typeface="Enchanted"/>
                <a:cs typeface="Calibri"/>
              </a:rPr>
              <a:t>Lambonear</a:t>
            </a:r>
            <a:endParaRPr lang="es-MX" b="0" dirty="0" smtClean="0">
              <a:ln w="12700">
                <a:solidFill>
                  <a:schemeClr val="bg1"/>
                </a:solidFill>
              </a:ln>
              <a:solidFill>
                <a:schemeClr val="bg1"/>
              </a:solidFill>
              <a:latin typeface="Enchanted"/>
              <a:cs typeface="Calibri"/>
            </a:endParaRPr>
          </a:p>
          <a:p>
            <a:pPr>
              <a:defRPr/>
            </a:pPr>
            <a:r>
              <a:rPr lang="es-MX" b="0" dirty="0" smtClean="0">
                <a:ln w="12700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nchanted"/>
                <a:cs typeface="Calibri"/>
              </a:rPr>
              <a:t>Tumbar el polvo</a:t>
            </a:r>
          </a:p>
          <a:p>
            <a:pPr>
              <a:defRPr/>
            </a:pPr>
            <a:r>
              <a:rPr lang="es-MX" b="0" dirty="0" smtClean="0">
                <a:ln w="12700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nchanted"/>
                <a:cs typeface="Calibri"/>
              </a:rPr>
              <a:t>Hacerle la pelota</a:t>
            </a:r>
            <a:endParaRPr lang="es-MX" b="0" dirty="0">
              <a:ln w="12700">
                <a:solidFill>
                  <a:schemeClr val="bg1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Enchanted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-152400" y="228600"/>
            <a:ext cx="2057400" cy="3200400"/>
          </a:xfrm>
          <a:prstGeom prst="rect">
            <a:avLst/>
          </a:prstGeom>
          <a:solidFill>
            <a:srgbClr val="000099"/>
          </a:solidFill>
          <a:ln w="1016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246888" anchor="ctr"/>
          <a:lstStyle/>
          <a:p>
            <a:pPr>
              <a:defRPr/>
            </a:pPr>
            <a:endParaRPr lang="th-TH" sz="5400" dirty="0">
              <a:ln w="25400">
                <a:solidFill>
                  <a:sysClr val="windowText" lastClr="000000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elvetica-Condensed-Black-Se" pitchFamily="2" charset="0"/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-152400" y="3429000"/>
            <a:ext cx="2057400" cy="3200400"/>
          </a:xfrm>
          <a:prstGeom prst="rect">
            <a:avLst/>
          </a:prstGeom>
          <a:solidFill>
            <a:srgbClr val="000099"/>
          </a:solidFill>
          <a:ln w="1016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246888" anchor="ctr"/>
          <a:lstStyle/>
          <a:p>
            <a:pPr>
              <a:defRPr/>
            </a:pPr>
            <a:endParaRPr lang="th-TH" sz="5400" dirty="0">
              <a:ln w="25400">
                <a:solidFill>
                  <a:sysClr val="windowText" lastClr="000000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elvetica-Condensed-Black-Se" pitchFamily="2" charset="0"/>
            </a:endParaRPr>
          </a:p>
        </p:txBody>
      </p:sp>
      <p:sp>
        <p:nvSpPr>
          <p:cNvPr id="45" name="Rectangle 44"/>
          <p:cNvSpPr/>
          <p:nvPr/>
        </p:nvSpPr>
        <p:spPr>
          <a:xfrm>
            <a:off x="7086600" y="3429000"/>
            <a:ext cx="2209800" cy="3200400"/>
          </a:xfrm>
          <a:prstGeom prst="rect">
            <a:avLst/>
          </a:prstGeom>
          <a:solidFill>
            <a:srgbClr val="000099"/>
          </a:solidFill>
          <a:ln w="1016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246888" anchor="ctr"/>
          <a:lstStyle/>
          <a:p>
            <a:pPr>
              <a:defRPr/>
            </a:pPr>
            <a:endParaRPr lang="th-TH" sz="5400" dirty="0">
              <a:ln w="25400">
                <a:solidFill>
                  <a:sysClr val="windowText" lastClr="000000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elvetica-Condensed-Black-Se" pitchFamily="2" charset="0"/>
            </a:endParaRPr>
          </a:p>
        </p:txBody>
      </p:sp>
      <p:sp>
        <p:nvSpPr>
          <p:cNvPr id="46" name="Rectangle 45"/>
          <p:cNvSpPr/>
          <p:nvPr/>
        </p:nvSpPr>
        <p:spPr>
          <a:xfrm>
            <a:off x="1905000" y="6629400"/>
            <a:ext cx="5181600" cy="381000"/>
          </a:xfrm>
          <a:prstGeom prst="rect">
            <a:avLst/>
          </a:prstGeom>
          <a:solidFill>
            <a:srgbClr val="000099"/>
          </a:solidFill>
          <a:ln w="1016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246888" anchor="ctr"/>
          <a:lstStyle/>
          <a:p>
            <a:pPr>
              <a:defRPr/>
            </a:pPr>
            <a:endParaRPr lang="th-TH" sz="5400" dirty="0">
              <a:ln w="25400">
                <a:solidFill>
                  <a:sysClr val="windowText" lastClr="000000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elvetica-Condensed-Black-Se" pitchFamily="2" charset="0"/>
            </a:endParaRPr>
          </a:p>
        </p:txBody>
      </p:sp>
      <p:sp>
        <p:nvSpPr>
          <p:cNvPr id="47" name="Rectangle 46"/>
          <p:cNvSpPr/>
          <p:nvPr/>
        </p:nvSpPr>
        <p:spPr>
          <a:xfrm>
            <a:off x="1905000" y="-190500"/>
            <a:ext cx="5181600" cy="381000"/>
          </a:xfrm>
          <a:prstGeom prst="rect">
            <a:avLst/>
          </a:prstGeom>
          <a:solidFill>
            <a:srgbClr val="000099"/>
          </a:solidFill>
          <a:ln w="1016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246888" anchor="ctr"/>
          <a:lstStyle/>
          <a:p>
            <a:pPr>
              <a:defRPr/>
            </a:pPr>
            <a:endParaRPr lang="th-TH" sz="5400" dirty="0">
              <a:ln w="25400">
                <a:solidFill>
                  <a:sysClr val="windowText" lastClr="000000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elvetica-Condensed-Black-Se" pitchFamily="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Bevel 7"/>
          <p:cNvSpPr/>
          <p:nvPr/>
        </p:nvSpPr>
        <p:spPr bwMode="auto">
          <a:xfrm>
            <a:off x="228600" y="381000"/>
            <a:ext cx="8610600" cy="6248400"/>
          </a:xfrm>
          <a:prstGeom prst="bevel">
            <a:avLst/>
          </a:prstGeom>
          <a:solidFill>
            <a:srgbClr val="0000FF"/>
          </a:solidFill>
          <a:ln w="63500" cmpd="thinThick">
            <a:solidFill>
              <a:schemeClr val="tx1"/>
            </a:solidFill>
            <a:miter lim="800000"/>
            <a:headEnd/>
            <a:tailEnd/>
          </a:ln>
        </p:spPr>
        <p:txBody>
          <a:bodyPr wrap="none" tIns="180000" bIns="0" anchor="ctr"/>
          <a:lstStyle/>
          <a:p>
            <a:pPr>
              <a:defRPr/>
            </a:pPr>
            <a:r>
              <a:rPr lang="en-US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nchanted" pitchFamily="18" charset="0"/>
                <a:cs typeface="JasmineUPC" pitchFamily="18" charset="-34"/>
              </a:rPr>
              <a:t>LA EMISORA</a:t>
            </a:r>
            <a:endParaRPr lang="th-TH" sz="4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Enchanted" pitchFamily="18" charset="0"/>
              <a:cs typeface="JasmineUPC" pitchFamily="18" charset="-34"/>
            </a:endParaRPr>
          </a:p>
        </p:txBody>
      </p:sp>
      <p:sp>
        <p:nvSpPr>
          <p:cNvPr id="17411" name="Rectangle 6"/>
          <p:cNvSpPr>
            <a:spLocks noChangeArrowheads="1"/>
          </p:cNvSpPr>
          <p:nvPr/>
        </p:nvSpPr>
        <p:spPr bwMode="auto">
          <a:xfrm>
            <a:off x="228600" y="381000"/>
            <a:ext cx="8610600" cy="6248400"/>
          </a:xfrm>
          <a:prstGeom prst="rect">
            <a:avLst/>
          </a:prstGeom>
          <a:noFill/>
          <a:ln w="76200" algn="ctr">
            <a:solidFill>
              <a:schemeClr val="tx1"/>
            </a:solidFill>
            <a:round/>
            <a:headEnd/>
            <a:tailEnd/>
          </a:ln>
        </p:spPr>
        <p:txBody>
          <a:bodyPr wrap="none" lIns="0" tIns="1800000" rIns="432000" anchor="ctr"/>
          <a:lstStyle/>
          <a:p>
            <a:endParaRPr lang="th-TH" sz="10000">
              <a:solidFill>
                <a:srgbClr val="7030A0"/>
              </a:solidFill>
              <a:latin typeface="AdLib BT" pitchFamily="82" charset="0"/>
            </a:endParaRPr>
          </a:p>
        </p:txBody>
      </p:sp>
      <p:sp>
        <p:nvSpPr>
          <p:cNvPr id="17412" name="Text Box 3"/>
          <p:cNvSpPr txBox="1">
            <a:spLocks noChangeArrowheads="1"/>
          </p:cNvSpPr>
          <p:nvPr/>
        </p:nvSpPr>
        <p:spPr bwMode="auto">
          <a:xfrm>
            <a:off x="4937125" y="2863850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spcBef>
                <a:spcPct val="50000"/>
              </a:spcBef>
            </a:pPr>
            <a:endParaRPr lang="th-TH" b="0">
              <a:solidFill>
                <a:schemeClr val="tx1"/>
              </a:solidFill>
            </a:endParaRPr>
          </a:p>
        </p:txBody>
      </p:sp>
      <p:sp>
        <p:nvSpPr>
          <p:cNvPr id="17413" name="Action Button: Home 5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4400" y="6324600"/>
            <a:ext cx="609600" cy="533400"/>
          </a:xfrm>
          <a:prstGeom prst="actionButtonHome">
            <a:avLst/>
          </a:prstGeom>
          <a:gradFill rotWithShape="1">
            <a:gsLst>
              <a:gs pos="0">
                <a:srgbClr val="182F76"/>
              </a:gs>
              <a:gs pos="50000">
                <a:srgbClr val="3366FF"/>
              </a:gs>
              <a:gs pos="100000">
                <a:srgbClr val="182F76"/>
              </a:gs>
            </a:gsLst>
            <a:lin ang="5400000" scaled="1"/>
          </a:gradFill>
          <a:ln w="38100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</p:spTree>
  </p:cSld>
  <p:clrMapOvr>
    <a:masterClrMapping/>
  </p:clrMapOvr>
  <p:transition>
    <p:cut thruBlk="1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Bevel 7"/>
          <p:cNvSpPr/>
          <p:nvPr/>
        </p:nvSpPr>
        <p:spPr bwMode="auto">
          <a:xfrm>
            <a:off x="228600" y="381000"/>
            <a:ext cx="8610600" cy="6248400"/>
          </a:xfrm>
          <a:prstGeom prst="bevel">
            <a:avLst/>
          </a:prstGeom>
          <a:solidFill>
            <a:srgbClr val="0000FF"/>
          </a:solidFill>
          <a:ln w="63500" cmpd="thinThick">
            <a:solidFill>
              <a:schemeClr val="tx1"/>
            </a:solidFill>
            <a:miter lim="800000"/>
            <a:headEnd/>
            <a:tailEnd/>
          </a:ln>
        </p:spPr>
        <p:txBody>
          <a:bodyPr wrap="none" tIns="180000" bIns="0" anchor="ctr"/>
          <a:lstStyle/>
          <a:p>
            <a:pPr>
              <a:defRPr/>
            </a:pPr>
            <a:r>
              <a:rPr lang="en-US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nchanted" pitchFamily="18" charset="0"/>
                <a:cs typeface="JasmineUPC" pitchFamily="18" charset="-34"/>
              </a:rPr>
              <a:t>LA EMISORA</a:t>
            </a:r>
            <a:endParaRPr lang="th-TH" sz="4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Enchanted" pitchFamily="18" charset="0"/>
              <a:cs typeface="JasmineUPC" pitchFamily="18" charset="-34"/>
            </a:endParaRPr>
          </a:p>
        </p:txBody>
      </p:sp>
      <p:sp>
        <p:nvSpPr>
          <p:cNvPr id="17411" name="Rectangle 6"/>
          <p:cNvSpPr>
            <a:spLocks noChangeArrowheads="1"/>
          </p:cNvSpPr>
          <p:nvPr/>
        </p:nvSpPr>
        <p:spPr bwMode="auto">
          <a:xfrm>
            <a:off x="228600" y="381000"/>
            <a:ext cx="8610600" cy="6248400"/>
          </a:xfrm>
          <a:prstGeom prst="rect">
            <a:avLst/>
          </a:prstGeom>
          <a:noFill/>
          <a:ln w="76200" algn="ctr">
            <a:solidFill>
              <a:schemeClr val="tx1"/>
            </a:solidFill>
            <a:round/>
            <a:headEnd/>
            <a:tailEnd/>
          </a:ln>
        </p:spPr>
        <p:txBody>
          <a:bodyPr wrap="none" lIns="0" tIns="1800000" rIns="432000" anchor="ctr"/>
          <a:lstStyle/>
          <a:p>
            <a:endParaRPr lang="th-TH" sz="10000">
              <a:solidFill>
                <a:srgbClr val="7030A0"/>
              </a:solidFill>
              <a:latin typeface="AdLib BT" pitchFamily="82" charset="0"/>
            </a:endParaRPr>
          </a:p>
        </p:txBody>
      </p:sp>
      <p:sp>
        <p:nvSpPr>
          <p:cNvPr id="17412" name="Text Box 3"/>
          <p:cNvSpPr txBox="1">
            <a:spLocks noChangeArrowheads="1"/>
          </p:cNvSpPr>
          <p:nvPr/>
        </p:nvSpPr>
        <p:spPr bwMode="auto">
          <a:xfrm>
            <a:off x="4937125" y="2863850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spcBef>
                <a:spcPct val="50000"/>
              </a:spcBef>
            </a:pPr>
            <a:endParaRPr lang="th-TH" b="0">
              <a:solidFill>
                <a:schemeClr val="tx1"/>
              </a:solidFill>
            </a:endParaRPr>
          </a:p>
        </p:txBody>
      </p:sp>
      <p:sp>
        <p:nvSpPr>
          <p:cNvPr id="17413" name="Action Button: Home 5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4400" y="6324600"/>
            <a:ext cx="609600" cy="533400"/>
          </a:xfrm>
          <a:prstGeom prst="actionButtonHome">
            <a:avLst/>
          </a:prstGeom>
          <a:gradFill rotWithShape="1">
            <a:gsLst>
              <a:gs pos="0">
                <a:srgbClr val="182F76"/>
              </a:gs>
              <a:gs pos="50000">
                <a:srgbClr val="3366FF"/>
              </a:gs>
              <a:gs pos="100000">
                <a:srgbClr val="182F76"/>
              </a:gs>
            </a:gsLst>
            <a:lin ang="5400000" scaled="1"/>
          </a:gradFill>
          <a:ln w="38100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6" name="TextBox 5"/>
          <p:cNvSpPr txBox="1"/>
          <p:nvPr/>
        </p:nvSpPr>
        <p:spPr>
          <a:xfrm>
            <a:off x="2895600" y="4191000"/>
            <a:ext cx="2971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Radio/TV Station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Bevel 7"/>
          <p:cNvSpPr/>
          <p:nvPr/>
        </p:nvSpPr>
        <p:spPr bwMode="auto">
          <a:xfrm>
            <a:off x="228600" y="381000"/>
            <a:ext cx="8610600" cy="6248400"/>
          </a:xfrm>
          <a:prstGeom prst="bevel">
            <a:avLst/>
          </a:prstGeom>
          <a:solidFill>
            <a:srgbClr val="0000FF"/>
          </a:solidFill>
          <a:ln w="63500" cmpd="thinThick">
            <a:solidFill>
              <a:schemeClr val="tx1"/>
            </a:solidFill>
            <a:miter lim="800000"/>
            <a:headEnd/>
            <a:tailEnd/>
          </a:ln>
        </p:spPr>
        <p:txBody>
          <a:bodyPr wrap="none" tIns="180000" bIns="0" anchor="ctr"/>
          <a:lstStyle/>
          <a:p>
            <a:pPr>
              <a:defRPr/>
            </a:pPr>
            <a:r>
              <a:rPr lang="en-US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nchanted" pitchFamily="18" charset="0"/>
                <a:cs typeface="JasmineUPC" pitchFamily="18" charset="-34"/>
              </a:rPr>
              <a:t>ESTAR AL TANTO</a:t>
            </a:r>
            <a:endParaRPr lang="th-TH" sz="4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Enchanted" pitchFamily="18" charset="0"/>
              <a:cs typeface="JasmineUPC" pitchFamily="18" charset="-34"/>
            </a:endParaRPr>
          </a:p>
        </p:txBody>
      </p:sp>
      <p:sp>
        <p:nvSpPr>
          <p:cNvPr id="18435" name="Rectangle 6"/>
          <p:cNvSpPr>
            <a:spLocks noChangeArrowheads="1"/>
          </p:cNvSpPr>
          <p:nvPr/>
        </p:nvSpPr>
        <p:spPr bwMode="auto">
          <a:xfrm>
            <a:off x="228600" y="381000"/>
            <a:ext cx="8610600" cy="6248400"/>
          </a:xfrm>
          <a:prstGeom prst="rect">
            <a:avLst/>
          </a:prstGeom>
          <a:noFill/>
          <a:ln w="76200" algn="ctr">
            <a:solidFill>
              <a:schemeClr val="tx1"/>
            </a:solidFill>
            <a:round/>
            <a:headEnd/>
            <a:tailEnd/>
          </a:ln>
        </p:spPr>
        <p:txBody>
          <a:bodyPr wrap="none" lIns="0" tIns="1800000" rIns="432000" anchor="ctr"/>
          <a:lstStyle/>
          <a:p>
            <a:endParaRPr lang="th-TH" sz="10000">
              <a:solidFill>
                <a:srgbClr val="7030A0"/>
              </a:solidFill>
              <a:latin typeface="AdLib BT" pitchFamily="82" charset="0"/>
            </a:endParaRPr>
          </a:p>
        </p:txBody>
      </p:sp>
      <p:sp>
        <p:nvSpPr>
          <p:cNvPr id="18436" name="Text Box 3"/>
          <p:cNvSpPr txBox="1">
            <a:spLocks noChangeArrowheads="1"/>
          </p:cNvSpPr>
          <p:nvPr/>
        </p:nvSpPr>
        <p:spPr bwMode="auto">
          <a:xfrm>
            <a:off x="4937125" y="2863850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spcBef>
                <a:spcPct val="50000"/>
              </a:spcBef>
            </a:pPr>
            <a:endParaRPr lang="th-TH" b="0">
              <a:solidFill>
                <a:schemeClr val="tx1"/>
              </a:solidFill>
            </a:endParaRPr>
          </a:p>
        </p:txBody>
      </p:sp>
      <p:sp>
        <p:nvSpPr>
          <p:cNvPr id="18437" name="Action Button: Home 5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4400" y="6324600"/>
            <a:ext cx="609600" cy="533400"/>
          </a:xfrm>
          <a:prstGeom prst="actionButtonHome">
            <a:avLst/>
          </a:prstGeom>
          <a:gradFill rotWithShape="1">
            <a:gsLst>
              <a:gs pos="0">
                <a:srgbClr val="182F76"/>
              </a:gs>
              <a:gs pos="50000">
                <a:srgbClr val="3366FF"/>
              </a:gs>
              <a:gs pos="100000">
                <a:srgbClr val="182F76"/>
              </a:gs>
            </a:gsLst>
            <a:lin ang="5400000" scaled="1"/>
          </a:gradFill>
          <a:ln w="38100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</p:spTree>
  </p:cSld>
  <p:clrMapOvr>
    <a:masterClrMapping/>
  </p:clrMapOvr>
  <p:transition>
    <p:cut thruBlk="1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FFFF00"/>
      </a:hlink>
      <a:folHlink>
        <a:srgbClr val="000000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rgbClr val="00009A"/>
        </a:solidFill>
        <a:ln w="38100" cmpd="thinThick">
          <a:solidFill>
            <a:srgbClr val="00009A"/>
          </a:solidFill>
          <a:miter lim="800000"/>
          <a:headEnd/>
          <a:tailEnd/>
        </a:ln>
      </a:spPr>
      <a:bodyPr wrap="none" tIns="180000" bIns="0" rtlCol="0" anchor="ctr"/>
      <a:lstStyle>
        <a:defPPr algn="ctr">
          <a:defRPr sz="7000" dirty="0">
            <a:solidFill>
              <a:srgbClr val="FFFF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Jokerman" pitchFamily="82" charset="0"/>
            <a:cs typeface="JasmineUPC" pitchFamily="18" charset="-34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1">
          <a:gsLst>
            <a:gs pos="0">
              <a:srgbClr val="3366FF">
                <a:gamma/>
                <a:shade val="46275"/>
                <a:invGamma/>
              </a:srgbClr>
            </a:gs>
            <a:gs pos="50000">
              <a:srgbClr val="3366FF"/>
            </a:gs>
            <a:gs pos="100000">
              <a:srgbClr val="3366FF">
                <a:gamma/>
                <a:shade val="46275"/>
                <a:invGamma/>
              </a:srgbClr>
            </a:gs>
          </a:gsLst>
          <a:lin ang="5400000" scaled="1"/>
        </a:gradFill>
        <a:ln w="381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1" i="0" u="none" strike="noStrike" cap="none" normalizeH="0" baseline="0" smtClean="0">
            <a:ln>
              <a:noFill/>
            </a:ln>
            <a:solidFill>
              <a:schemeClr val="hlink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7362</TotalTime>
  <Words>726</Words>
  <Application>Microsoft Office PowerPoint</Application>
  <PresentationFormat>On-screen Show (4:3)</PresentationFormat>
  <Paragraphs>254</Paragraphs>
  <Slides>65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65</vt:i4>
      </vt:variant>
    </vt:vector>
  </HeadingPairs>
  <TitlesOfParts>
    <vt:vector size="66" baseType="lpstr">
      <vt:lpstr>Default Design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Slide 36</vt:lpstr>
      <vt:lpstr>Slide 37</vt:lpstr>
      <vt:lpstr>Slide 38</vt:lpstr>
      <vt:lpstr>Slide 39</vt:lpstr>
      <vt:lpstr>Slide 40</vt:lpstr>
      <vt:lpstr>Slide 41</vt:lpstr>
      <vt:lpstr>Slide 42</vt:lpstr>
      <vt:lpstr>Slide 43</vt:lpstr>
      <vt:lpstr>Slide 44</vt:lpstr>
      <vt:lpstr>Slide 45</vt:lpstr>
      <vt:lpstr>Slide 46</vt:lpstr>
      <vt:lpstr>Slide 47</vt:lpstr>
      <vt:lpstr>Slide 48</vt:lpstr>
      <vt:lpstr>Slide 49</vt:lpstr>
      <vt:lpstr>Slide 50</vt:lpstr>
      <vt:lpstr>Slide 51</vt:lpstr>
      <vt:lpstr>Slide 52</vt:lpstr>
      <vt:lpstr>Slide 53</vt:lpstr>
      <vt:lpstr>Slide 54</vt:lpstr>
      <vt:lpstr>Slide 55</vt:lpstr>
      <vt:lpstr>Slide 56</vt:lpstr>
      <vt:lpstr>Slide 57</vt:lpstr>
      <vt:lpstr>Slide 58</vt:lpstr>
      <vt:lpstr>Slide 59</vt:lpstr>
      <vt:lpstr>Slide 60</vt:lpstr>
      <vt:lpstr>Slide 61</vt:lpstr>
      <vt:lpstr>Slide 62</vt:lpstr>
      <vt:lpstr>Slide 63</vt:lpstr>
      <vt:lpstr>Slide 64</vt:lpstr>
      <vt:lpstr>Slide 65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Jeopardy-powerpoint</dc:title>
  <dc:creator>Joanna Reed</dc:creator>
  <cp:lastModifiedBy>Zhenhao Li</cp:lastModifiedBy>
  <cp:revision>782</cp:revision>
  <dcterms:created xsi:type="dcterms:W3CDTF">1998-08-19T17:45:48Z</dcterms:created>
  <dcterms:modified xsi:type="dcterms:W3CDTF">2011-04-04T14:33:02Z</dcterms:modified>
</cp:coreProperties>
</file>